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368" r:id="rId3"/>
    <p:sldId id="270" r:id="rId4"/>
    <p:sldId id="376" r:id="rId5"/>
    <p:sldId id="260" r:id="rId6"/>
    <p:sldId id="261" r:id="rId7"/>
    <p:sldId id="372" r:id="rId8"/>
    <p:sldId id="380" r:id="rId9"/>
    <p:sldId id="373" r:id="rId10"/>
    <p:sldId id="379" r:id="rId11"/>
    <p:sldId id="377" r:id="rId12"/>
    <p:sldId id="265" r:id="rId13"/>
    <p:sldId id="269"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p15:clr>
            <a:srgbClr val="A4A3A4"/>
          </p15:clr>
        </p15:guide>
        <p15:guide id="2" pos="144">
          <p15:clr>
            <a:srgbClr val="A4A3A4"/>
          </p15:clr>
        </p15:guide>
        <p15:guide id="3" orient="horz" pos="85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5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209864-7FE1-2C9D-26E4-99C4A8D37207}" v="1" dt="2024-10-01T04:57:56.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42" autoAdjust="0"/>
  </p:normalViewPr>
  <p:slideViewPr>
    <p:cSldViewPr snapToGrid="0">
      <p:cViewPr varScale="1">
        <p:scale>
          <a:sx n="97" d="100"/>
          <a:sy n="97" d="100"/>
        </p:scale>
        <p:origin x="1042" y="96"/>
      </p:cViewPr>
      <p:guideLst>
        <p:guide orient="horz" pos="588"/>
        <p:guide pos="144"/>
        <p:guide orient="horz" pos="852"/>
      </p:guideLst>
    </p:cSldViewPr>
  </p:slideViewPr>
  <p:notesTextViewPr>
    <p:cViewPr>
      <p:scale>
        <a:sx n="1" d="1"/>
        <a:sy n="1" d="1"/>
      </p:scale>
      <p:origin x="0" y="0"/>
    </p:cViewPr>
  </p:notesTextViewPr>
  <p:notesViewPr>
    <p:cSldViewPr snapToGrid="0">
      <p:cViewPr varScale="1">
        <p:scale>
          <a:sx n="64" d="100"/>
          <a:sy n="64" d="100"/>
        </p:scale>
        <p:origin x="319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8e4409c3b43455dec16eba8b3bbdebf53bc230d8c26daae17db9e37f36b3451d::" providerId="AD" clId="Web-{A45A98C6-387A-3198-2548-9185C0F66A15}"/>
    <pc:docChg chg="modSld">
      <pc:chgData name="Guest User" userId="S::urn:spo:anon#8e4409c3b43455dec16eba8b3bbdebf53bc230d8c26daae17db9e37f36b3451d::" providerId="AD" clId="Web-{A45A98C6-387A-3198-2548-9185C0F66A15}" dt="2024-04-03T15:10:47.334" v="490" actId="20577"/>
      <pc:docMkLst>
        <pc:docMk/>
      </pc:docMkLst>
      <pc:sldChg chg="modSp">
        <pc:chgData name="Guest User" userId="S::urn:spo:anon#8e4409c3b43455dec16eba8b3bbdebf53bc230d8c26daae17db9e37f36b3451d::" providerId="AD" clId="Web-{A45A98C6-387A-3198-2548-9185C0F66A15}" dt="2024-04-03T15:09:49.614" v="433" actId="20577"/>
        <pc:sldMkLst>
          <pc:docMk/>
          <pc:sldMk cId="0" sldId="261"/>
        </pc:sldMkLst>
        <pc:spChg chg="mod">
          <ac:chgData name="Guest User" userId="S::urn:spo:anon#8e4409c3b43455dec16eba8b3bbdebf53bc230d8c26daae17db9e37f36b3451d::" providerId="AD" clId="Web-{A45A98C6-387A-3198-2548-9185C0F66A15}" dt="2024-04-03T15:09:49.614" v="433" actId="20577"/>
          <ac:spMkLst>
            <pc:docMk/>
            <pc:sldMk cId="0" sldId="261"/>
            <ac:spMk id="101" creationId="{00000000-0000-0000-0000-000000000000}"/>
          </ac:spMkLst>
        </pc:spChg>
      </pc:sldChg>
      <pc:sldChg chg="modSp">
        <pc:chgData name="Guest User" userId="S::urn:spo:anon#8e4409c3b43455dec16eba8b3bbdebf53bc230d8c26daae17db9e37f36b3451d::" providerId="AD" clId="Web-{A45A98C6-387A-3198-2548-9185C0F66A15}" dt="2024-04-03T15:10:05.395" v="459" actId="20577"/>
        <pc:sldMkLst>
          <pc:docMk/>
          <pc:sldMk cId="2783055940" sldId="372"/>
        </pc:sldMkLst>
        <pc:spChg chg="mod">
          <ac:chgData name="Guest User" userId="S::urn:spo:anon#8e4409c3b43455dec16eba8b3bbdebf53bc230d8c26daae17db9e37f36b3451d::" providerId="AD" clId="Web-{A45A98C6-387A-3198-2548-9185C0F66A15}" dt="2024-04-03T15:10:05.395" v="459" actId="20577"/>
          <ac:spMkLst>
            <pc:docMk/>
            <pc:sldMk cId="2783055940" sldId="372"/>
            <ac:spMk id="18" creationId="{380D121F-CF3F-081A-CCE2-6B26ED7531A5}"/>
          </ac:spMkLst>
        </pc:spChg>
      </pc:sldChg>
      <pc:sldChg chg="modSp">
        <pc:chgData name="Guest User" userId="S::urn:spo:anon#8e4409c3b43455dec16eba8b3bbdebf53bc230d8c26daae17db9e37f36b3451d::" providerId="AD" clId="Web-{A45A98C6-387A-3198-2548-9185C0F66A15}" dt="2024-04-03T15:10:47.334" v="490" actId="20577"/>
        <pc:sldMkLst>
          <pc:docMk/>
          <pc:sldMk cId="4143817724" sldId="373"/>
        </pc:sldMkLst>
        <pc:spChg chg="mod">
          <ac:chgData name="Guest User" userId="S::urn:spo:anon#8e4409c3b43455dec16eba8b3bbdebf53bc230d8c26daae17db9e37f36b3451d::" providerId="AD" clId="Web-{A45A98C6-387A-3198-2548-9185C0F66A15}" dt="2024-04-03T15:10:47.334" v="490" actId="20577"/>
          <ac:spMkLst>
            <pc:docMk/>
            <pc:sldMk cId="4143817724" sldId="373"/>
            <ac:spMk id="4" creationId="{A4AA4BB2-207A-62FF-66E9-8F97321AF56C}"/>
          </ac:spMkLst>
        </pc:spChg>
      </pc:sldChg>
      <pc:sldChg chg="modSp">
        <pc:chgData name="Guest User" userId="S::urn:spo:anon#8e4409c3b43455dec16eba8b3bbdebf53bc230d8c26daae17db9e37f36b3451d::" providerId="AD" clId="Web-{A45A98C6-387A-3198-2548-9185C0F66A15}" dt="2024-04-03T15:03:50.542" v="277" actId="20577"/>
        <pc:sldMkLst>
          <pc:docMk/>
          <pc:sldMk cId="2527190469" sldId="377"/>
        </pc:sldMkLst>
        <pc:spChg chg="mod">
          <ac:chgData name="Guest User" userId="S::urn:spo:anon#8e4409c3b43455dec16eba8b3bbdebf53bc230d8c26daae17db9e37f36b3451d::" providerId="AD" clId="Web-{A45A98C6-387A-3198-2548-9185C0F66A15}" dt="2024-04-03T15:03:50.542" v="277" actId="20577"/>
          <ac:spMkLst>
            <pc:docMk/>
            <pc:sldMk cId="2527190469" sldId="377"/>
            <ac:spMk id="18" creationId="{380D121F-CF3F-081A-CCE2-6B26ED7531A5}"/>
          </ac:spMkLst>
        </pc:spChg>
      </pc:sldChg>
    </pc:docChg>
  </pc:docChgLst>
  <pc:docChgLst>
    <pc:chgData name="Mohd Kaisar" userId="9c081128-0687-4cc5-906f-c826450d4c39" providerId="ADAL" clId="{32EECCCD-9F99-4D71-92B0-6F19D3FBBEF5}"/>
    <pc:docChg chg="undo custSel modSld">
      <pc:chgData name="Mohd Kaisar" userId="9c081128-0687-4cc5-906f-c826450d4c39" providerId="ADAL" clId="{32EECCCD-9F99-4D71-92B0-6F19D3FBBEF5}" dt="2024-03-13T09:40:20.412" v="400" actId="1036"/>
      <pc:docMkLst>
        <pc:docMk/>
      </pc:docMkLst>
      <pc:sldChg chg="addSp delSp modSp mod">
        <pc:chgData name="Mohd Kaisar" userId="9c081128-0687-4cc5-906f-c826450d4c39" providerId="ADAL" clId="{32EECCCD-9F99-4D71-92B0-6F19D3FBBEF5}" dt="2024-03-13T09:40:20.412" v="400" actId="1036"/>
        <pc:sldMkLst>
          <pc:docMk/>
          <pc:sldMk cId="0" sldId="256"/>
        </pc:sldMkLst>
        <pc:spChg chg="add del">
          <ac:chgData name="Mohd Kaisar" userId="9c081128-0687-4cc5-906f-c826450d4c39" providerId="ADAL" clId="{32EECCCD-9F99-4D71-92B0-6F19D3FBBEF5}" dt="2024-03-13T09:22:58.100" v="19" actId="478"/>
          <ac:spMkLst>
            <pc:docMk/>
            <pc:sldMk cId="0" sldId="256"/>
            <ac:spMk id="3" creationId="{C69A40E6-1ABA-BC15-F6F9-E734995CC56C}"/>
          </ac:spMkLst>
        </pc:spChg>
        <pc:spChg chg="add del mod">
          <ac:chgData name="Mohd Kaisar" userId="9c081128-0687-4cc5-906f-c826450d4c39" providerId="ADAL" clId="{32EECCCD-9F99-4D71-92B0-6F19D3FBBEF5}" dt="2024-03-13T09:38:45.370" v="363" actId="21"/>
          <ac:spMkLst>
            <pc:docMk/>
            <pc:sldMk cId="0" sldId="256"/>
            <ac:spMk id="4" creationId="{E82B3DC0-82F6-87DC-54C8-D8C3C49C5C6B}"/>
          </ac:spMkLst>
        </pc:spChg>
        <pc:spChg chg="add del mod">
          <ac:chgData name="Mohd Kaisar" userId="9c081128-0687-4cc5-906f-c826450d4c39" providerId="ADAL" clId="{32EECCCD-9F99-4D71-92B0-6F19D3FBBEF5}" dt="2024-03-13T09:38:45.370" v="363" actId="21"/>
          <ac:spMkLst>
            <pc:docMk/>
            <pc:sldMk cId="0" sldId="256"/>
            <ac:spMk id="6" creationId="{426DA914-1556-09EF-5DDB-1F84E0AE4DDA}"/>
          </ac:spMkLst>
        </pc:spChg>
        <pc:spChg chg="add del mod">
          <ac:chgData name="Mohd Kaisar" userId="9c081128-0687-4cc5-906f-c826450d4c39" providerId="ADAL" clId="{32EECCCD-9F99-4D71-92B0-6F19D3FBBEF5}" dt="2024-03-13T09:38:45.370" v="363" actId="21"/>
          <ac:spMkLst>
            <pc:docMk/>
            <pc:sldMk cId="0" sldId="256"/>
            <ac:spMk id="8" creationId="{0542C642-8663-AE62-574D-03DF88CAB3C4}"/>
          </ac:spMkLst>
        </pc:spChg>
        <pc:spChg chg="add del mod">
          <ac:chgData name="Mohd Kaisar" userId="9c081128-0687-4cc5-906f-c826450d4c39" providerId="ADAL" clId="{32EECCCD-9F99-4D71-92B0-6F19D3FBBEF5}" dt="2024-03-13T09:28:43.208" v="156" actId="478"/>
          <ac:spMkLst>
            <pc:docMk/>
            <pc:sldMk cId="0" sldId="256"/>
            <ac:spMk id="9" creationId="{E1A7B07B-1819-0284-5DBA-BFB0DA68FA14}"/>
          </ac:spMkLst>
        </pc:spChg>
        <pc:spChg chg="add del mod">
          <ac:chgData name="Mohd Kaisar" userId="9c081128-0687-4cc5-906f-c826450d4c39" providerId="ADAL" clId="{32EECCCD-9F99-4D71-92B0-6F19D3FBBEF5}" dt="2024-03-13T09:38:45.370" v="363" actId="21"/>
          <ac:spMkLst>
            <pc:docMk/>
            <pc:sldMk cId="0" sldId="256"/>
            <ac:spMk id="10" creationId="{E196A8F2-6D22-B812-53D9-729B904C428B}"/>
          </ac:spMkLst>
        </pc:spChg>
        <pc:spChg chg="add del mod">
          <ac:chgData name="Mohd Kaisar" userId="9c081128-0687-4cc5-906f-c826450d4c39" providerId="ADAL" clId="{32EECCCD-9F99-4D71-92B0-6F19D3FBBEF5}" dt="2024-03-13T09:38:45.370" v="363" actId="21"/>
          <ac:spMkLst>
            <pc:docMk/>
            <pc:sldMk cId="0" sldId="256"/>
            <ac:spMk id="18" creationId="{B176FC78-507D-9B48-3159-EAB7EDAAF264}"/>
          </ac:spMkLst>
        </pc:spChg>
        <pc:spChg chg="add del mod">
          <ac:chgData name="Mohd Kaisar" userId="9c081128-0687-4cc5-906f-c826450d4c39" providerId="ADAL" clId="{32EECCCD-9F99-4D71-92B0-6F19D3FBBEF5}" dt="2024-03-13T09:30:34.582" v="183" actId="478"/>
          <ac:spMkLst>
            <pc:docMk/>
            <pc:sldMk cId="0" sldId="256"/>
            <ac:spMk id="20" creationId="{AE097676-FF73-3E45-9623-3522BFC4CE85}"/>
          </ac:spMkLst>
        </pc:spChg>
        <pc:spChg chg="add mod ord">
          <ac:chgData name="Mohd Kaisar" userId="9c081128-0687-4cc5-906f-c826450d4c39" providerId="ADAL" clId="{32EECCCD-9F99-4D71-92B0-6F19D3FBBEF5}" dt="2024-03-13T09:40:20.412" v="400" actId="1036"/>
          <ac:spMkLst>
            <pc:docMk/>
            <pc:sldMk cId="0" sldId="256"/>
            <ac:spMk id="29" creationId="{7F6EA7F8-3F27-364C-BC77-66F915A2DD74}"/>
          </ac:spMkLst>
        </pc:spChg>
        <pc:spChg chg="add mod">
          <ac:chgData name="Mohd Kaisar" userId="9c081128-0687-4cc5-906f-c826450d4c39" providerId="ADAL" clId="{32EECCCD-9F99-4D71-92B0-6F19D3FBBEF5}" dt="2024-03-13T09:38:22.873" v="357"/>
          <ac:spMkLst>
            <pc:docMk/>
            <pc:sldMk cId="0" sldId="256"/>
            <ac:spMk id="30" creationId="{00000000-0000-0000-0000-000000000000}"/>
          </ac:spMkLst>
        </pc:spChg>
        <pc:spChg chg="add mod">
          <ac:chgData name="Mohd Kaisar" userId="9c081128-0687-4cc5-906f-c826450d4c39" providerId="ADAL" clId="{32EECCCD-9F99-4D71-92B0-6F19D3FBBEF5}" dt="2024-03-13T09:38:22.873" v="357"/>
          <ac:spMkLst>
            <pc:docMk/>
            <pc:sldMk cId="0" sldId="256"/>
            <ac:spMk id="31" creationId="{426DA914-1556-09EF-5DDB-1F84E0AE4DDA}"/>
          </ac:spMkLst>
        </pc:spChg>
        <pc:spChg chg="add mod">
          <ac:chgData name="Mohd Kaisar" userId="9c081128-0687-4cc5-906f-c826450d4c39" providerId="ADAL" clId="{32EECCCD-9F99-4D71-92B0-6F19D3FBBEF5}" dt="2024-03-13T09:38:22.873" v="357"/>
          <ac:spMkLst>
            <pc:docMk/>
            <pc:sldMk cId="0" sldId="256"/>
            <ac:spMk id="32" creationId="{0542C642-8663-AE62-574D-03DF88CAB3C4}"/>
          </ac:spMkLst>
        </pc:spChg>
        <pc:spChg chg="add mod">
          <ac:chgData name="Mohd Kaisar" userId="9c081128-0687-4cc5-906f-c826450d4c39" providerId="ADAL" clId="{32EECCCD-9F99-4D71-92B0-6F19D3FBBEF5}" dt="2024-03-13T09:38:22.873" v="357"/>
          <ac:spMkLst>
            <pc:docMk/>
            <pc:sldMk cId="0" sldId="256"/>
            <ac:spMk id="33" creationId="{E196A8F2-6D22-B812-53D9-729B904C428B}"/>
          </ac:spMkLst>
        </pc:spChg>
        <pc:spChg chg="add mod">
          <ac:chgData name="Mohd Kaisar" userId="9c081128-0687-4cc5-906f-c826450d4c39" providerId="ADAL" clId="{32EECCCD-9F99-4D71-92B0-6F19D3FBBEF5}" dt="2024-03-13T09:38:22.873" v="357"/>
          <ac:spMkLst>
            <pc:docMk/>
            <pc:sldMk cId="0" sldId="256"/>
            <ac:spMk id="36" creationId="{B176FC78-507D-9B48-3159-EAB7EDAAF264}"/>
          </ac:spMkLst>
        </pc:spChg>
        <pc:spChg chg="add mod">
          <ac:chgData name="Mohd Kaisar" userId="9c081128-0687-4cc5-906f-c826450d4c39" providerId="ADAL" clId="{32EECCCD-9F99-4D71-92B0-6F19D3FBBEF5}" dt="2024-03-13T09:38:28.338" v="358"/>
          <ac:spMkLst>
            <pc:docMk/>
            <pc:sldMk cId="0" sldId="256"/>
            <ac:spMk id="38" creationId="{261381C3-04E7-0009-6CE2-7AD80BF8A4A0}"/>
          </ac:spMkLst>
        </pc:spChg>
        <pc:spChg chg="add mod">
          <ac:chgData name="Mohd Kaisar" userId="9c081128-0687-4cc5-906f-c826450d4c39" providerId="ADAL" clId="{32EECCCD-9F99-4D71-92B0-6F19D3FBBEF5}" dt="2024-03-13T09:38:28.338" v="358"/>
          <ac:spMkLst>
            <pc:docMk/>
            <pc:sldMk cId="0" sldId="256"/>
            <ac:spMk id="39" creationId="{24F94F47-E5F7-F22F-84C9-2761D23007BF}"/>
          </ac:spMkLst>
        </pc:spChg>
        <pc:spChg chg="add mod">
          <ac:chgData name="Mohd Kaisar" userId="9c081128-0687-4cc5-906f-c826450d4c39" providerId="ADAL" clId="{32EECCCD-9F99-4D71-92B0-6F19D3FBBEF5}" dt="2024-03-13T09:38:28.338" v="358"/>
          <ac:spMkLst>
            <pc:docMk/>
            <pc:sldMk cId="0" sldId="256"/>
            <ac:spMk id="40" creationId="{013D7113-A96E-B3D3-32C4-C70431BE6EEC}"/>
          </ac:spMkLst>
        </pc:spChg>
        <pc:spChg chg="add mod">
          <ac:chgData name="Mohd Kaisar" userId="9c081128-0687-4cc5-906f-c826450d4c39" providerId="ADAL" clId="{32EECCCD-9F99-4D71-92B0-6F19D3FBBEF5}" dt="2024-03-13T09:38:28.338" v="358"/>
          <ac:spMkLst>
            <pc:docMk/>
            <pc:sldMk cId="0" sldId="256"/>
            <ac:spMk id="41" creationId="{9A4B016F-2641-3D9E-1F35-371FF6FD2894}"/>
          </ac:spMkLst>
        </pc:spChg>
        <pc:spChg chg="add mod">
          <ac:chgData name="Mohd Kaisar" userId="9c081128-0687-4cc5-906f-c826450d4c39" providerId="ADAL" clId="{32EECCCD-9F99-4D71-92B0-6F19D3FBBEF5}" dt="2024-03-13T09:38:28.338" v="358"/>
          <ac:spMkLst>
            <pc:docMk/>
            <pc:sldMk cId="0" sldId="256"/>
            <ac:spMk id="44" creationId="{D6F90712-E3E0-7C51-6D0B-EC459CAC12DB}"/>
          </ac:spMkLst>
        </pc:spChg>
        <pc:spChg chg="add mod">
          <ac:chgData name="Mohd Kaisar" userId="9c081128-0687-4cc5-906f-c826450d4c39" providerId="ADAL" clId="{32EECCCD-9F99-4D71-92B0-6F19D3FBBEF5}" dt="2024-03-13T09:38:45.992" v="364"/>
          <ac:spMkLst>
            <pc:docMk/>
            <pc:sldMk cId="0" sldId="256"/>
            <ac:spMk id="46" creationId="{00000000-0000-0000-0000-000000000000}"/>
          </ac:spMkLst>
        </pc:spChg>
        <pc:spChg chg="add mod">
          <ac:chgData name="Mohd Kaisar" userId="9c081128-0687-4cc5-906f-c826450d4c39" providerId="ADAL" clId="{32EECCCD-9F99-4D71-92B0-6F19D3FBBEF5}" dt="2024-03-13T09:38:45.992" v="364"/>
          <ac:spMkLst>
            <pc:docMk/>
            <pc:sldMk cId="0" sldId="256"/>
            <ac:spMk id="55" creationId="{00000000-0000-0000-0000-000000000000}"/>
          </ac:spMkLst>
        </pc:spChg>
        <pc:spChg chg="add mod">
          <ac:chgData name="Mohd Kaisar" userId="9c081128-0687-4cc5-906f-c826450d4c39" providerId="ADAL" clId="{32EECCCD-9F99-4D71-92B0-6F19D3FBBEF5}" dt="2024-03-13T09:38:45.992" v="364"/>
          <ac:spMkLst>
            <pc:docMk/>
            <pc:sldMk cId="0" sldId="256"/>
            <ac:spMk id="56" creationId="{E82B3DC0-82F6-87DC-54C8-D8C3C49C5C6B}"/>
          </ac:spMkLst>
        </pc:spChg>
        <pc:spChg chg="add mod">
          <ac:chgData name="Mohd Kaisar" userId="9c081128-0687-4cc5-906f-c826450d4c39" providerId="ADAL" clId="{32EECCCD-9F99-4D71-92B0-6F19D3FBBEF5}" dt="2024-03-13T09:38:45.992" v="364"/>
          <ac:spMkLst>
            <pc:docMk/>
            <pc:sldMk cId="0" sldId="256"/>
            <ac:spMk id="57" creationId="{426DA914-1556-09EF-5DDB-1F84E0AE4DDA}"/>
          </ac:spMkLst>
        </pc:spChg>
        <pc:spChg chg="add mod">
          <ac:chgData name="Mohd Kaisar" userId="9c081128-0687-4cc5-906f-c826450d4c39" providerId="ADAL" clId="{32EECCCD-9F99-4D71-92B0-6F19D3FBBEF5}" dt="2024-03-13T09:38:45.992" v="364"/>
          <ac:spMkLst>
            <pc:docMk/>
            <pc:sldMk cId="0" sldId="256"/>
            <ac:spMk id="58" creationId="{0542C642-8663-AE62-574D-03DF88CAB3C4}"/>
          </ac:spMkLst>
        </pc:spChg>
        <pc:spChg chg="del">
          <ac:chgData name="Mohd Kaisar" userId="9c081128-0687-4cc5-906f-c826450d4c39" providerId="ADAL" clId="{32EECCCD-9F99-4D71-92B0-6F19D3FBBEF5}" dt="2024-03-13T09:00:33.490" v="2" actId="478"/>
          <ac:spMkLst>
            <pc:docMk/>
            <pc:sldMk cId="0" sldId="256"/>
            <ac:spMk id="60" creationId="{00000000-0000-0000-0000-000000000000}"/>
          </ac:spMkLst>
        </pc:spChg>
        <pc:spChg chg="add mod">
          <ac:chgData name="Mohd Kaisar" userId="9c081128-0687-4cc5-906f-c826450d4c39" providerId="ADAL" clId="{32EECCCD-9F99-4D71-92B0-6F19D3FBBEF5}" dt="2024-03-13T09:38:45.992" v="364"/>
          <ac:spMkLst>
            <pc:docMk/>
            <pc:sldMk cId="0" sldId="256"/>
            <ac:spMk id="60" creationId="{E196A8F2-6D22-B812-53D9-729B904C428B}"/>
          </ac:spMkLst>
        </pc:spChg>
        <pc:spChg chg="del mod">
          <ac:chgData name="Mohd Kaisar" userId="9c081128-0687-4cc5-906f-c826450d4c39" providerId="ADAL" clId="{32EECCCD-9F99-4D71-92B0-6F19D3FBBEF5}" dt="2024-03-13T09:38:45.370" v="363" actId="21"/>
          <ac:spMkLst>
            <pc:docMk/>
            <pc:sldMk cId="0" sldId="256"/>
            <ac:spMk id="61" creationId="{00000000-0000-0000-0000-000000000000}"/>
          </ac:spMkLst>
        </pc:spChg>
        <pc:spChg chg="add del mod">
          <ac:chgData name="Mohd Kaisar" userId="9c081128-0687-4cc5-906f-c826450d4c39" providerId="ADAL" clId="{32EECCCD-9F99-4D71-92B0-6F19D3FBBEF5}" dt="2024-03-13T09:38:45.370" v="363" actId="21"/>
          <ac:spMkLst>
            <pc:docMk/>
            <pc:sldMk cId="0" sldId="256"/>
            <ac:spMk id="70" creationId="{00000000-0000-0000-0000-000000000000}"/>
          </ac:spMkLst>
        </pc:spChg>
        <pc:spChg chg="add mod">
          <ac:chgData name="Mohd Kaisar" userId="9c081128-0687-4cc5-906f-c826450d4c39" providerId="ADAL" clId="{32EECCCD-9F99-4D71-92B0-6F19D3FBBEF5}" dt="2024-03-13T09:38:45.992" v="364"/>
          <ac:spMkLst>
            <pc:docMk/>
            <pc:sldMk cId="0" sldId="256"/>
            <ac:spMk id="73" creationId="{B176FC78-507D-9B48-3159-EAB7EDAAF264}"/>
          </ac:spMkLst>
        </pc:spChg>
        <pc:grpChg chg="add mod">
          <ac:chgData name="Mohd Kaisar" userId="9c081128-0687-4cc5-906f-c826450d4c39" providerId="ADAL" clId="{32EECCCD-9F99-4D71-92B0-6F19D3FBBEF5}" dt="2024-03-13T09:38:45.992" v="364"/>
          <ac:grpSpMkLst>
            <pc:docMk/>
            <pc:sldMk cId="0" sldId="256"/>
            <ac:grpSpMk id="47" creationId="{00000000-0000-0000-0000-000000000000}"/>
          </ac:grpSpMkLst>
        </pc:grpChg>
        <pc:grpChg chg="add del mod">
          <ac:chgData name="Mohd Kaisar" userId="9c081128-0687-4cc5-906f-c826450d4c39" providerId="ADAL" clId="{32EECCCD-9F99-4D71-92B0-6F19D3FBBEF5}" dt="2024-03-13T09:38:45.370" v="363" actId="21"/>
          <ac:grpSpMkLst>
            <pc:docMk/>
            <pc:sldMk cId="0" sldId="256"/>
            <ac:grpSpMk id="62" creationId="{00000000-0000-0000-0000-000000000000}"/>
          </ac:grpSpMkLst>
        </pc:grpChg>
        <pc:picChg chg="add del mod modCrop">
          <ac:chgData name="Mohd Kaisar" userId="9c081128-0687-4cc5-906f-c826450d4c39" providerId="ADAL" clId="{32EECCCD-9F99-4D71-92B0-6F19D3FBBEF5}" dt="2024-03-13T09:37:23.973" v="343" actId="21"/>
          <ac:picMkLst>
            <pc:docMk/>
            <pc:sldMk cId="0" sldId="256"/>
            <ac:picMk id="27" creationId="{7FADDCA1-89AB-268B-26FD-1A2E16C36740}"/>
          </ac:picMkLst>
        </pc:picChg>
        <pc:picChg chg="add mod ord">
          <ac:chgData name="Mohd Kaisar" userId="9c081128-0687-4cc5-906f-c826450d4c39" providerId="ADAL" clId="{32EECCCD-9F99-4D71-92B0-6F19D3FBBEF5}" dt="2024-03-13T09:40:10.819" v="392" actId="554"/>
          <ac:picMkLst>
            <pc:docMk/>
            <pc:sldMk cId="0" sldId="256"/>
            <ac:picMk id="28" creationId="{7FADDCA1-89AB-268B-26FD-1A2E16C36740}"/>
          </ac:picMkLst>
        </pc:picChg>
        <pc:picChg chg="mod">
          <ac:chgData name="Mohd Kaisar" userId="9c081128-0687-4cc5-906f-c826450d4c39" providerId="ADAL" clId="{32EECCCD-9F99-4D71-92B0-6F19D3FBBEF5}" dt="2024-03-13T09:38:45.992" v="364"/>
          <ac:picMkLst>
            <pc:docMk/>
            <pc:sldMk cId="0" sldId="256"/>
            <ac:picMk id="48" creationId="{00000000-0000-0000-0000-000000000000}"/>
          </ac:picMkLst>
        </pc:picChg>
        <pc:picChg chg="mod">
          <ac:chgData name="Mohd Kaisar" userId="9c081128-0687-4cc5-906f-c826450d4c39" providerId="ADAL" clId="{32EECCCD-9F99-4D71-92B0-6F19D3FBBEF5}" dt="2024-03-13T09:38:45.992" v="364"/>
          <ac:picMkLst>
            <pc:docMk/>
            <pc:sldMk cId="0" sldId="256"/>
            <ac:picMk id="49" creationId="{00000000-0000-0000-0000-000000000000}"/>
          </ac:picMkLst>
        </pc:picChg>
        <pc:picChg chg="mod">
          <ac:chgData name="Mohd Kaisar" userId="9c081128-0687-4cc5-906f-c826450d4c39" providerId="ADAL" clId="{32EECCCD-9F99-4D71-92B0-6F19D3FBBEF5}" dt="2024-03-13T09:38:45.992" v="364"/>
          <ac:picMkLst>
            <pc:docMk/>
            <pc:sldMk cId="0" sldId="256"/>
            <ac:picMk id="52" creationId="{00000000-0000-0000-0000-000000000000}"/>
          </ac:picMkLst>
        </pc:picChg>
        <pc:picChg chg="mod">
          <ac:chgData name="Mohd Kaisar" userId="9c081128-0687-4cc5-906f-c826450d4c39" providerId="ADAL" clId="{32EECCCD-9F99-4D71-92B0-6F19D3FBBEF5}" dt="2024-03-13T09:38:45.992" v="364"/>
          <ac:picMkLst>
            <pc:docMk/>
            <pc:sldMk cId="0" sldId="256"/>
            <ac:picMk id="54" creationId="{00000000-0000-0000-0000-000000000000}"/>
          </ac:picMkLst>
        </pc:picChg>
        <pc:picChg chg="del mod">
          <ac:chgData name="Mohd Kaisar" userId="9c081128-0687-4cc5-906f-c826450d4c39" providerId="ADAL" clId="{32EECCCD-9F99-4D71-92B0-6F19D3FBBEF5}" dt="2024-03-13T09:37:25.265" v="344" actId="478"/>
          <ac:picMkLst>
            <pc:docMk/>
            <pc:sldMk cId="0" sldId="256"/>
            <ac:picMk id="59" creationId="{00000000-0000-0000-0000-000000000000}"/>
          </ac:picMkLst>
        </pc:picChg>
        <pc:cxnChg chg="add del mod">
          <ac:chgData name="Mohd Kaisar" userId="9c081128-0687-4cc5-906f-c826450d4c39" providerId="ADAL" clId="{32EECCCD-9F99-4D71-92B0-6F19D3FBBEF5}" dt="2024-03-13T09:38:45.370" v="363" actId="21"/>
          <ac:cxnSpMkLst>
            <pc:docMk/>
            <pc:sldMk cId="0" sldId="256"/>
            <ac:cxnSpMk id="12" creationId="{C1CB07F2-2284-08E3-FBA7-598E55A18D8B}"/>
          </ac:cxnSpMkLst>
        </pc:cxnChg>
        <pc:cxnChg chg="add del mod">
          <ac:chgData name="Mohd Kaisar" userId="9c081128-0687-4cc5-906f-c826450d4c39" providerId="ADAL" clId="{32EECCCD-9F99-4D71-92B0-6F19D3FBBEF5}" dt="2024-03-13T09:38:45.370" v="363" actId="21"/>
          <ac:cxnSpMkLst>
            <pc:docMk/>
            <pc:sldMk cId="0" sldId="256"/>
            <ac:cxnSpMk id="14" creationId="{E8B1E2C5-4E05-55A9-80A5-7E523BD3B6B5}"/>
          </ac:cxnSpMkLst>
        </pc:cxnChg>
        <pc:cxnChg chg="add del mod">
          <ac:chgData name="Mohd Kaisar" userId="9c081128-0687-4cc5-906f-c826450d4c39" providerId="ADAL" clId="{32EECCCD-9F99-4D71-92B0-6F19D3FBBEF5}" dt="2024-03-13T09:28:34.813" v="149" actId="478"/>
          <ac:cxnSpMkLst>
            <pc:docMk/>
            <pc:sldMk cId="0" sldId="256"/>
            <ac:cxnSpMk id="19" creationId="{173D5E69-04CE-3360-4553-FE07FEE547AF}"/>
          </ac:cxnSpMkLst>
        </pc:cxnChg>
        <pc:cxnChg chg="add del mod">
          <ac:chgData name="Mohd Kaisar" userId="9c081128-0687-4cc5-906f-c826450d4c39" providerId="ADAL" clId="{32EECCCD-9F99-4D71-92B0-6F19D3FBBEF5}" dt="2024-03-13T09:33:25.957" v="263" actId="11529"/>
          <ac:cxnSpMkLst>
            <pc:docMk/>
            <pc:sldMk cId="0" sldId="256"/>
            <ac:cxnSpMk id="22" creationId="{404F413D-E302-8877-BAC4-E8812BDF4209}"/>
          </ac:cxnSpMkLst>
        </pc:cxnChg>
        <pc:cxnChg chg="add del mod">
          <ac:chgData name="Mohd Kaisar" userId="9c081128-0687-4cc5-906f-c826450d4c39" providerId="ADAL" clId="{32EECCCD-9F99-4D71-92B0-6F19D3FBBEF5}" dt="2024-03-13T09:38:45.370" v="363" actId="21"/>
          <ac:cxnSpMkLst>
            <pc:docMk/>
            <pc:sldMk cId="0" sldId="256"/>
            <ac:cxnSpMk id="25" creationId="{80C36DD3-EB69-35B8-C94A-3C4B11107E09}"/>
          </ac:cxnSpMkLst>
        </pc:cxnChg>
        <pc:cxnChg chg="add mod">
          <ac:chgData name="Mohd Kaisar" userId="9c081128-0687-4cc5-906f-c826450d4c39" providerId="ADAL" clId="{32EECCCD-9F99-4D71-92B0-6F19D3FBBEF5}" dt="2024-03-13T09:38:22.873" v="357"/>
          <ac:cxnSpMkLst>
            <pc:docMk/>
            <pc:sldMk cId="0" sldId="256"/>
            <ac:cxnSpMk id="34" creationId="{C1CB07F2-2284-08E3-FBA7-598E55A18D8B}"/>
          </ac:cxnSpMkLst>
        </pc:cxnChg>
        <pc:cxnChg chg="add mod">
          <ac:chgData name="Mohd Kaisar" userId="9c081128-0687-4cc5-906f-c826450d4c39" providerId="ADAL" clId="{32EECCCD-9F99-4D71-92B0-6F19D3FBBEF5}" dt="2024-03-13T09:38:22.873" v="357"/>
          <ac:cxnSpMkLst>
            <pc:docMk/>
            <pc:sldMk cId="0" sldId="256"/>
            <ac:cxnSpMk id="35" creationId="{E8B1E2C5-4E05-55A9-80A5-7E523BD3B6B5}"/>
          </ac:cxnSpMkLst>
        </pc:cxnChg>
        <pc:cxnChg chg="add mod">
          <ac:chgData name="Mohd Kaisar" userId="9c081128-0687-4cc5-906f-c826450d4c39" providerId="ADAL" clId="{32EECCCD-9F99-4D71-92B0-6F19D3FBBEF5}" dt="2024-03-13T09:38:22.873" v="357"/>
          <ac:cxnSpMkLst>
            <pc:docMk/>
            <pc:sldMk cId="0" sldId="256"/>
            <ac:cxnSpMk id="37" creationId="{80C36DD3-EB69-35B8-C94A-3C4B11107E09}"/>
          </ac:cxnSpMkLst>
        </pc:cxnChg>
        <pc:cxnChg chg="add mod">
          <ac:chgData name="Mohd Kaisar" userId="9c081128-0687-4cc5-906f-c826450d4c39" providerId="ADAL" clId="{32EECCCD-9F99-4D71-92B0-6F19D3FBBEF5}" dt="2024-03-13T09:38:28.338" v="358"/>
          <ac:cxnSpMkLst>
            <pc:docMk/>
            <pc:sldMk cId="0" sldId="256"/>
            <ac:cxnSpMk id="42" creationId="{DE49DD8B-60AA-43E7-66BF-E55E10E3B584}"/>
          </ac:cxnSpMkLst>
        </pc:cxnChg>
        <pc:cxnChg chg="add mod">
          <ac:chgData name="Mohd Kaisar" userId="9c081128-0687-4cc5-906f-c826450d4c39" providerId="ADAL" clId="{32EECCCD-9F99-4D71-92B0-6F19D3FBBEF5}" dt="2024-03-13T09:38:28.338" v="358"/>
          <ac:cxnSpMkLst>
            <pc:docMk/>
            <pc:sldMk cId="0" sldId="256"/>
            <ac:cxnSpMk id="43" creationId="{9B46D6CF-3CD0-2E1C-52E1-9B1619FB75C6}"/>
          </ac:cxnSpMkLst>
        </pc:cxnChg>
        <pc:cxnChg chg="add mod">
          <ac:chgData name="Mohd Kaisar" userId="9c081128-0687-4cc5-906f-c826450d4c39" providerId="ADAL" clId="{32EECCCD-9F99-4D71-92B0-6F19D3FBBEF5}" dt="2024-03-13T09:38:28.338" v="358"/>
          <ac:cxnSpMkLst>
            <pc:docMk/>
            <pc:sldMk cId="0" sldId="256"/>
            <ac:cxnSpMk id="45" creationId="{49BB8B72-32CD-D232-BCE7-80D05F26C554}"/>
          </ac:cxnSpMkLst>
        </pc:cxnChg>
        <pc:cxnChg chg="mod">
          <ac:chgData name="Mohd Kaisar" userId="9c081128-0687-4cc5-906f-c826450d4c39" providerId="ADAL" clId="{32EECCCD-9F99-4D71-92B0-6F19D3FBBEF5}" dt="2024-03-13T09:38:45.992" v="364"/>
          <ac:cxnSpMkLst>
            <pc:docMk/>
            <pc:sldMk cId="0" sldId="256"/>
            <ac:cxnSpMk id="50" creationId="{00000000-0000-0000-0000-000000000000}"/>
          </ac:cxnSpMkLst>
        </pc:cxnChg>
        <pc:cxnChg chg="mod">
          <ac:chgData name="Mohd Kaisar" userId="9c081128-0687-4cc5-906f-c826450d4c39" providerId="ADAL" clId="{32EECCCD-9F99-4D71-92B0-6F19D3FBBEF5}" dt="2024-03-13T09:38:45.992" v="364"/>
          <ac:cxnSpMkLst>
            <pc:docMk/>
            <pc:sldMk cId="0" sldId="256"/>
            <ac:cxnSpMk id="51" creationId="{00000000-0000-0000-0000-000000000000}"/>
          </ac:cxnSpMkLst>
        </pc:cxnChg>
        <pc:cxnChg chg="mod">
          <ac:chgData name="Mohd Kaisar" userId="9c081128-0687-4cc5-906f-c826450d4c39" providerId="ADAL" clId="{32EECCCD-9F99-4D71-92B0-6F19D3FBBEF5}" dt="2024-03-13T09:38:45.992" v="364"/>
          <ac:cxnSpMkLst>
            <pc:docMk/>
            <pc:sldMk cId="0" sldId="256"/>
            <ac:cxnSpMk id="53" creationId="{00000000-0000-0000-0000-000000000000}"/>
          </ac:cxnSpMkLst>
        </pc:cxnChg>
        <pc:cxnChg chg="add mod">
          <ac:chgData name="Mohd Kaisar" userId="9c081128-0687-4cc5-906f-c826450d4c39" providerId="ADAL" clId="{32EECCCD-9F99-4D71-92B0-6F19D3FBBEF5}" dt="2024-03-13T09:38:45.992" v="364"/>
          <ac:cxnSpMkLst>
            <pc:docMk/>
            <pc:sldMk cId="0" sldId="256"/>
            <ac:cxnSpMk id="71" creationId="{C1CB07F2-2284-08E3-FBA7-598E55A18D8B}"/>
          </ac:cxnSpMkLst>
        </pc:cxnChg>
        <pc:cxnChg chg="add mod">
          <ac:chgData name="Mohd Kaisar" userId="9c081128-0687-4cc5-906f-c826450d4c39" providerId="ADAL" clId="{32EECCCD-9F99-4D71-92B0-6F19D3FBBEF5}" dt="2024-03-13T09:38:45.992" v="364"/>
          <ac:cxnSpMkLst>
            <pc:docMk/>
            <pc:sldMk cId="0" sldId="256"/>
            <ac:cxnSpMk id="72" creationId="{E8B1E2C5-4E05-55A9-80A5-7E523BD3B6B5}"/>
          </ac:cxnSpMkLst>
        </pc:cxnChg>
        <pc:cxnChg chg="add mod">
          <ac:chgData name="Mohd Kaisar" userId="9c081128-0687-4cc5-906f-c826450d4c39" providerId="ADAL" clId="{32EECCCD-9F99-4D71-92B0-6F19D3FBBEF5}" dt="2024-03-13T09:38:45.992" v="364"/>
          <ac:cxnSpMkLst>
            <pc:docMk/>
            <pc:sldMk cId="0" sldId="256"/>
            <ac:cxnSpMk id="74" creationId="{80C36DD3-EB69-35B8-C94A-3C4B11107E09}"/>
          </ac:cxnSpMkLst>
        </pc:cxnChg>
      </pc:sldChg>
      <pc:sldChg chg="modSp">
        <pc:chgData name="Mohd Kaisar" userId="9c081128-0687-4cc5-906f-c826450d4c39" providerId="ADAL" clId="{32EECCCD-9F99-4D71-92B0-6F19D3FBBEF5}" dt="2024-03-13T09:00:52.362" v="4" actId="2716"/>
        <pc:sldMkLst>
          <pc:docMk/>
          <pc:sldMk cId="0" sldId="257"/>
        </pc:sldMkLst>
        <pc:spChg chg="mod">
          <ac:chgData name="Mohd Kaisar" userId="9c081128-0687-4cc5-906f-c826450d4c39" providerId="ADAL" clId="{32EECCCD-9F99-4D71-92B0-6F19D3FBBEF5}" dt="2024-03-13T09:00:52.362" v="4" actId="2716"/>
          <ac:spMkLst>
            <pc:docMk/>
            <pc:sldMk cId="0" sldId="257"/>
            <ac:spMk id="76" creationId="{00000000-0000-0000-0000-000000000000}"/>
          </ac:spMkLst>
        </pc:spChg>
      </pc:sldChg>
    </pc:docChg>
  </pc:docChgLst>
  <pc:docChgLst>
    <pc:chgData name="Guest User" userId="S::urn:spo:anon#8e4409c3b43455dec16eba8b3bbdebf53bc230d8c26daae17db9e37f36b3451d::" providerId="AD" clId="Web-{6EF52A7C-C7C3-3918-9CE9-765BC2BA148A}"/>
    <pc:docChg chg="modSld">
      <pc:chgData name="Guest User" userId="S::urn:spo:anon#8e4409c3b43455dec16eba8b3bbdebf53bc230d8c26daae17db9e37f36b3451d::" providerId="AD" clId="Web-{6EF52A7C-C7C3-3918-9CE9-765BC2BA148A}" dt="2024-04-03T18:50:36.681" v="24" actId="20577"/>
      <pc:docMkLst>
        <pc:docMk/>
      </pc:docMkLst>
      <pc:sldChg chg="modSp">
        <pc:chgData name="Guest User" userId="S::urn:spo:anon#8e4409c3b43455dec16eba8b3bbdebf53bc230d8c26daae17db9e37f36b3451d::" providerId="AD" clId="Web-{6EF52A7C-C7C3-3918-9CE9-765BC2BA148A}" dt="2024-04-03T18:50:36.681" v="24" actId="20577"/>
        <pc:sldMkLst>
          <pc:docMk/>
          <pc:sldMk cId="4143817724" sldId="373"/>
        </pc:sldMkLst>
        <pc:spChg chg="mod">
          <ac:chgData name="Guest User" userId="S::urn:spo:anon#8e4409c3b43455dec16eba8b3bbdebf53bc230d8c26daae17db9e37f36b3451d::" providerId="AD" clId="Web-{6EF52A7C-C7C3-3918-9CE9-765BC2BA148A}" dt="2024-04-03T18:50:36.681" v="24" actId="20577"/>
          <ac:spMkLst>
            <pc:docMk/>
            <pc:sldMk cId="4143817724" sldId="373"/>
            <ac:spMk id="4" creationId="{A4AA4BB2-207A-62FF-66E9-8F97321AF56C}"/>
          </ac:spMkLst>
        </pc:spChg>
      </pc:sldChg>
    </pc:docChg>
  </pc:docChgLst>
  <pc:docChgLst>
    <pc:chgData name="Guest User" userId="S::urn:spo:anon#8e4409c3b43455dec16eba8b3bbdebf53bc230d8c26daae17db9e37f36b3451d::" providerId="AD" clId="Web-{30DD4A0B-F272-0A76-ED70-37C29D89F3F0}"/>
    <pc:docChg chg="modSld">
      <pc:chgData name="Guest User" userId="S::urn:spo:anon#8e4409c3b43455dec16eba8b3bbdebf53bc230d8c26daae17db9e37f36b3451d::" providerId="AD" clId="Web-{30DD4A0B-F272-0A76-ED70-37C29D89F3F0}" dt="2024-04-03T18:02:27.683" v="63" actId="1076"/>
      <pc:docMkLst>
        <pc:docMk/>
      </pc:docMkLst>
      <pc:sldChg chg="addSp delSp modSp">
        <pc:chgData name="Guest User" userId="S::urn:spo:anon#8e4409c3b43455dec16eba8b3bbdebf53bc230d8c26daae17db9e37f36b3451d::" providerId="AD" clId="Web-{30DD4A0B-F272-0A76-ED70-37C29D89F3F0}" dt="2024-04-03T18:02:27.683" v="63" actId="1076"/>
        <pc:sldMkLst>
          <pc:docMk/>
          <pc:sldMk cId="2783055940" sldId="372"/>
        </pc:sldMkLst>
        <pc:spChg chg="add del">
          <ac:chgData name="Guest User" userId="S::urn:spo:anon#8e4409c3b43455dec16eba8b3bbdebf53bc230d8c26daae17db9e37f36b3451d::" providerId="AD" clId="Web-{30DD4A0B-F272-0A76-ED70-37C29D89F3F0}" dt="2024-04-03T17:36:50.843" v="3"/>
          <ac:spMkLst>
            <pc:docMk/>
            <pc:sldMk cId="2783055940" sldId="372"/>
            <ac:spMk id="2" creationId="{BC7102BE-89A0-1616-8269-3641AB83B9CB}"/>
          </ac:spMkLst>
        </pc:spChg>
        <pc:spChg chg="add del">
          <ac:chgData name="Guest User" userId="S::urn:spo:anon#8e4409c3b43455dec16eba8b3bbdebf53bc230d8c26daae17db9e37f36b3451d::" providerId="AD" clId="Web-{30DD4A0B-F272-0A76-ED70-37C29D89F3F0}" dt="2024-04-03T17:47:24.480" v="24"/>
          <ac:spMkLst>
            <pc:docMk/>
            <pc:sldMk cId="2783055940" sldId="372"/>
            <ac:spMk id="15" creationId="{811893FF-D8FA-785B-8702-9DF52F27AF16}"/>
          </ac:spMkLst>
        </pc:spChg>
        <pc:spChg chg="del mod">
          <ac:chgData name="Guest User" userId="S::urn:spo:anon#8e4409c3b43455dec16eba8b3bbdebf53bc230d8c26daae17db9e37f36b3451d::" providerId="AD" clId="Web-{30DD4A0B-F272-0A76-ED70-37C29D89F3F0}" dt="2024-04-03T17:48:32.106" v="32"/>
          <ac:spMkLst>
            <pc:docMk/>
            <pc:sldMk cId="2783055940" sldId="372"/>
            <ac:spMk id="18" creationId="{380D121F-CF3F-081A-CCE2-6B26ED7531A5}"/>
          </ac:spMkLst>
        </pc:spChg>
        <pc:spChg chg="mod">
          <ac:chgData name="Guest User" userId="S::urn:spo:anon#8e4409c3b43455dec16eba8b3bbdebf53bc230d8c26daae17db9e37f36b3451d::" providerId="AD" clId="Web-{30DD4A0B-F272-0A76-ED70-37C29D89F3F0}" dt="2024-04-03T18:02:00.808" v="61" actId="20577"/>
          <ac:spMkLst>
            <pc:docMk/>
            <pc:sldMk cId="2783055940" sldId="372"/>
            <ac:spMk id="100" creationId="{00000000-0000-0000-0000-000000000000}"/>
          </ac:spMkLst>
        </pc:spChg>
        <pc:graphicFrameChg chg="add del mod modGraphic">
          <ac:chgData name="Guest User" userId="S::urn:spo:anon#8e4409c3b43455dec16eba8b3bbdebf53bc230d8c26daae17db9e37f36b3451d::" providerId="AD" clId="Web-{30DD4A0B-F272-0A76-ED70-37C29D89F3F0}" dt="2024-04-03T18:02:00.683" v="58"/>
          <ac:graphicFrameMkLst>
            <pc:docMk/>
            <pc:sldMk cId="2783055940" sldId="372"/>
            <ac:graphicFrameMk id="3" creationId="{F19CD97D-B0EB-1BE7-F312-2EA58FAA1591}"/>
          </ac:graphicFrameMkLst>
        </pc:graphicFrameChg>
        <pc:graphicFrameChg chg="add del mod modGraphic">
          <ac:chgData name="Guest User" userId="S::urn:spo:anon#8e4409c3b43455dec16eba8b3bbdebf53bc230d8c26daae17db9e37f36b3451d::" providerId="AD" clId="Web-{30DD4A0B-F272-0A76-ED70-37C29D89F3F0}" dt="2024-04-03T17:48:15.012" v="30"/>
          <ac:graphicFrameMkLst>
            <pc:docMk/>
            <pc:sldMk cId="2783055940" sldId="372"/>
            <ac:graphicFrameMk id="16" creationId="{D5EB9B7F-D8A8-F202-49A2-B7BE7B25833A}"/>
          </ac:graphicFrameMkLst>
        </pc:graphicFrameChg>
        <pc:picChg chg="add mod">
          <ac:chgData name="Guest User" userId="S::urn:spo:anon#8e4409c3b43455dec16eba8b3bbdebf53bc230d8c26daae17db9e37f36b3451d::" providerId="AD" clId="Web-{30DD4A0B-F272-0A76-ED70-37C29D89F3F0}" dt="2024-04-03T18:02:27.683" v="63" actId="1076"/>
          <ac:picMkLst>
            <pc:docMk/>
            <pc:sldMk cId="2783055940" sldId="372"/>
            <ac:picMk id="536" creationId="{B354896B-1985-1F0B-D5E5-97194D62C7F6}"/>
          </ac:picMkLst>
        </pc:picChg>
      </pc:sldChg>
    </pc:docChg>
  </pc:docChgLst>
  <pc:docChgLst>
    <pc:chgData name="Bharti Verma" userId="S::bharti@edunetfoundation.org::7790c979-ffe3-4e81-aa39-2838f39e987c" providerId="AD" clId="Web-{37209864-7FE1-2C9D-26E4-99C4A8D37207}"/>
    <pc:docChg chg="addSld">
      <pc:chgData name="Bharti Verma" userId="S::bharti@edunetfoundation.org::7790c979-ffe3-4e81-aa39-2838f39e987c" providerId="AD" clId="Web-{37209864-7FE1-2C9D-26E4-99C4A8D37207}" dt="2024-10-01T04:57:56.455" v="0"/>
      <pc:docMkLst>
        <pc:docMk/>
      </pc:docMkLst>
      <pc:sldChg chg="new">
        <pc:chgData name="Bharti Verma" userId="S::bharti@edunetfoundation.org::7790c979-ffe3-4e81-aa39-2838f39e987c" providerId="AD" clId="Web-{37209864-7FE1-2C9D-26E4-99C4A8D37207}" dt="2024-10-01T04:57:56.455" v="0"/>
        <pc:sldMkLst>
          <pc:docMk/>
          <pc:sldMk cId="4274668805" sldId="3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2:notes"/>
          <p:cNvSpPr txBox="1">
            <a:spLocks noGrp="1"/>
          </p:cNvSpPr>
          <p:nvPr>
            <p:ph type="body" idx="1"/>
          </p:nvPr>
        </p:nvSpPr>
        <p:spPr>
          <a:xfrm>
            <a:off x="685800" y="4400640"/>
            <a:ext cx="5486040" cy="36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a:solidFill>
                  <a:srgbClr val="213163"/>
                </a:solidFill>
              </a:rPr>
              <a:t>Reference</a:t>
            </a:r>
            <a:endParaRPr sz="2000"/>
          </a:p>
          <a:p>
            <a:pPr marL="173736" lvl="0" indent="-103886" algn="l" rtl="0">
              <a:lnSpc>
                <a:spcPct val="100000"/>
              </a:lnSpc>
              <a:spcBef>
                <a:spcPts val="0"/>
              </a:spcBef>
              <a:spcAft>
                <a:spcPts val="0"/>
              </a:spcAft>
              <a:buSzPts val="1100"/>
              <a:buFont typeface="Arial"/>
              <a:buNone/>
            </a:pPr>
            <a:endParaRPr sz="2000"/>
          </a:p>
          <a:p>
            <a:pPr marL="173736" lvl="0" indent="-173736" algn="l" rtl="0">
              <a:lnSpc>
                <a:spcPct val="100000"/>
              </a:lnSpc>
              <a:spcBef>
                <a:spcPts val="0"/>
              </a:spcBef>
              <a:spcAft>
                <a:spcPts val="0"/>
              </a:spcAft>
              <a:buSzPts val="1100"/>
              <a:buFont typeface="Arial"/>
              <a:buChar char="•"/>
            </a:pPr>
            <a:r>
              <a:rPr lang="en-US" sz="2000"/>
              <a:t>These are the references for this session.</a:t>
            </a:r>
            <a:endParaRPr sz="2000" b="0" strike="noStrike">
              <a:latin typeface="Arial"/>
              <a:ea typeface="Arial"/>
              <a:cs typeface="Arial"/>
              <a:sym typeface="Arial"/>
            </a:endParaRPr>
          </a:p>
        </p:txBody>
      </p:sp>
      <p:sp>
        <p:nvSpPr>
          <p:cNvPr id="138" name="Google Shape;138;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2651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a:p>
            <a:pPr marL="158750" lvl="0" indent="0" algn="l" rtl="0">
              <a:lnSpc>
                <a:spcPct val="100000"/>
              </a:lnSpc>
              <a:spcBef>
                <a:spcPts val="0"/>
              </a:spcBef>
              <a:spcAft>
                <a:spcPts val="0"/>
              </a:spcAft>
              <a:buSzPts val="1100"/>
              <a:buNone/>
            </a:pPr>
            <a:endParaRPr sz="1100" b="0">
              <a:latin typeface="+mj-lt"/>
            </a:endParaRPr>
          </a:p>
        </p:txBody>
      </p:sp>
      <p:sp>
        <p:nvSpPr>
          <p:cNvPr id="74" name="Google Shape;74;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a:t>
            </a:fld>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6477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solidFill>
                  <a:srgbClr val="002060"/>
                </a:solidFill>
                <a:latin typeface="Arial"/>
                <a:ea typeface="Arial"/>
                <a:cs typeface="Arial"/>
                <a:sym typeface="Arial"/>
              </a:rPr>
              <a:t>Lets Understand the Problem Statement: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In the context of sustainable agriculture, timely and accurate detection of plant diseases is crucial for maintaining healthy crop yields, reducing chemical use, and minimizing environmental impact. Traditional methods of disease detection rely heavily on manual inspection, which is time-consuming, error-prone, and often requires expert knowledge that may not be readily available to all farmers. Furthermore, delayed or incorrect diagnosis can lead to the excessive use of pesticides, which harms the environment, human health, and biodiversity.</a:t>
            </a:r>
            <a:endParaRPr dirty="0"/>
          </a:p>
        </p:txBody>
      </p:sp>
      <p:sp>
        <p:nvSpPr>
          <p:cNvPr id="80" name="Google Shape;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256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 Data Collection and Preprocessing:</a:t>
            </a:r>
          </a:p>
          <a:p>
            <a:pPr>
              <a:buFont typeface="Arial" panose="020B0604020202020204" pitchFamily="34" charset="0"/>
              <a:buChar char="•"/>
            </a:pPr>
            <a:r>
              <a:rPr lang="en-US" b="1" dirty="0"/>
              <a:t>Dataset</a:t>
            </a:r>
            <a:r>
              <a:rPr lang="en-US" dirty="0"/>
              <a:t>: Use publicly available email datasets like the </a:t>
            </a:r>
            <a:r>
              <a:rPr lang="en-US" b="1" dirty="0"/>
              <a:t>Enron Dataset</a:t>
            </a:r>
            <a:r>
              <a:rPr lang="en-US" dirty="0"/>
              <a:t> or </a:t>
            </a:r>
            <a:r>
              <a:rPr lang="en-US" b="1" dirty="0" err="1"/>
              <a:t>SpamAssassin</a:t>
            </a:r>
            <a:r>
              <a:rPr lang="en-US" dirty="0"/>
              <a:t> dataset.</a:t>
            </a:r>
          </a:p>
          <a:p>
            <a:pPr>
              <a:buFont typeface="Arial" panose="020B0604020202020204" pitchFamily="34" charset="0"/>
              <a:buChar char="•"/>
            </a:pPr>
            <a:r>
              <a:rPr lang="en-US" b="1" dirty="0"/>
              <a:t>Preprocessing</a:t>
            </a:r>
            <a:r>
              <a:rPr lang="en-US" dirty="0"/>
              <a:t>:</a:t>
            </a:r>
          </a:p>
          <a:p>
            <a:pPr marL="742950" lvl="1" indent="-285750">
              <a:buFont typeface="Arial" panose="020B0604020202020204" pitchFamily="34" charset="0"/>
              <a:buChar char="•"/>
            </a:pPr>
            <a:r>
              <a:rPr lang="en-US" dirty="0"/>
              <a:t>Remove stop words, punctuation, and non-alphabetic characters.</a:t>
            </a:r>
          </a:p>
          <a:p>
            <a:pPr marL="742950" lvl="1" indent="-285750">
              <a:buFont typeface="Arial" panose="020B0604020202020204" pitchFamily="34" charset="0"/>
              <a:buChar char="•"/>
            </a:pPr>
            <a:r>
              <a:rPr lang="en-US" dirty="0"/>
              <a:t>Convert all text to lowercase.</a:t>
            </a:r>
          </a:p>
          <a:p>
            <a:pPr marL="742950" lvl="1" indent="-285750">
              <a:buFont typeface="Arial" panose="020B0604020202020204" pitchFamily="34" charset="0"/>
              <a:buChar char="•"/>
            </a:pPr>
            <a:r>
              <a:rPr lang="en-US" dirty="0"/>
              <a:t>Perform </a:t>
            </a:r>
            <a:r>
              <a:rPr lang="en-US" b="1" dirty="0"/>
              <a:t>tokenization</a:t>
            </a:r>
            <a:r>
              <a:rPr lang="en-US" dirty="0"/>
              <a:t> and </a:t>
            </a:r>
            <a:r>
              <a:rPr lang="en-US" b="1" dirty="0"/>
              <a:t>stemming</a:t>
            </a:r>
            <a:r>
              <a:rPr lang="en-US" dirty="0"/>
              <a:t> or </a:t>
            </a:r>
            <a:r>
              <a:rPr lang="en-US" b="1" dirty="0"/>
              <a:t>lemmatization</a:t>
            </a:r>
            <a:r>
              <a:rPr lang="en-US" dirty="0"/>
              <a:t>.</a:t>
            </a:r>
          </a:p>
          <a:p>
            <a:pPr marL="742950" lvl="1" indent="-285750">
              <a:buFont typeface="Arial" panose="020B0604020202020204" pitchFamily="34" charset="0"/>
              <a:buChar char="•"/>
            </a:pPr>
            <a:r>
              <a:rPr lang="en-US" dirty="0"/>
              <a:t>Convert emails into a numerical format (e.g., using </a:t>
            </a:r>
            <a:r>
              <a:rPr lang="en-US" b="1" dirty="0"/>
              <a:t>TF-IDF</a:t>
            </a:r>
            <a:r>
              <a:rPr lang="en-US" dirty="0"/>
              <a:t> or </a:t>
            </a:r>
            <a:r>
              <a:rPr lang="en-US" b="1" dirty="0"/>
              <a:t>word embeddings</a:t>
            </a:r>
            <a:r>
              <a:rPr lang="en-US" dirty="0"/>
              <a:t> like </a:t>
            </a:r>
            <a:r>
              <a:rPr lang="en-US" b="1" dirty="0"/>
              <a:t>Word2Vec</a:t>
            </a:r>
            <a:r>
              <a:rPr lang="en-US" dirty="0"/>
              <a:t> or </a:t>
            </a:r>
            <a:r>
              <a:rPr lang="en-US" b="1" dirty="0" err="1"/>
              <a:t>GloVe</a:t>
            </a:r>
            <a:r>
              <a:rPr lang="en-US" dirty="0"/>
              <a:t>).</a:t>
            </a:r>
          </a:p>
          <a:p>
            <a:r>
              <a:rPr lang="en-US" b="1" dirty="0"/>
              <a:t>2. Feature Engineering:</a:t>
            </a:r>
          </a:p>
          <a:p>
            <a:pPr>
              <a:buFont typeface="Arial" panose="020B0604020202020204" pitchFamily="34" charset="0"/>
              <a:buChar char="•"/>
            </a:pPr>
            <a:r>
              <a:rPr lang="en-US" b="1" dirty="0"/>
              <a:t>Text Features</a:t>
            </a:r>
            <a:r>
              <a:rPr lang="en-US" dirty="0"/>
              <a:t>: Use bag-of-words (</a:t>
            </a:r>
            <a:r>
              <a:rPr lang="en-US" dirty="0" err="1"/>
              <a:t>BoW</a:t>
            </a:r>
            <a:r>
              <a:rPr lang="en-US" dirty="0"/>
              <a:t>) or TF-IDF vectorizer to extract text features.</a:t>
            </a:r>
          </a:p>
          <a:p>
            <a:pPr>
              <a:buFont typeface="Arial" panose="020B0604020202020204" pitchFamily="34" charset="0"/>
              <a:buChar char="•"/>
            </a:pPr>
            <a:r>
              <a:rPr lang="en-US" b="1" dirty="0"/>
              <a:t>Metadata Features</a:t>
            </a:r>
            <a:r>
              <a:rPr lang="en-US" dirty="0"/>
              <a:t>: Include features such as:</a:t>
            </a:r>
          </a:p>
          <a:p>
            <a:pPr marL="742950" lvl="1" indent="-285750">
              <a:buFont typeface="Arial" panose="020B0604020202020204" pitchFamily="34" charset="0"/>
              <a:buChar char="•"/>
            </a:pPr>
            <a:r>
              <a:rPr lang="en-US" dirty="0"/>
              <a:t>Email length</a:t>
            </a:r>
          </a:p>
          <a:p>
            <a:pPr marL="742950" lvl="1" indent="-285750">
              <a:buFont typeface="Arial" panose="020B0604020202020204" pitchFamily="34" charset="0"/>
              <a:buChar char="•"/>
            </a:pPr>
            <a:r>
              <a:rPr lang="en-US" dirty="0"/>
              <a:t>Presence of suspicious keywords (e.g., "free", "urgent")</a:t>
            </a:r>
          </a:p>
          <a:p>
            <a:pPr marL="742950" lvl="1" indent="-285750">
              <a:buFont typeface="Arial" panose="020B0604020202020204" pitchFamily="34" charset="0"/>
              <a:buChar char="•"/>
            </a:pPr>
            <a:r>
              <a:rPr lang="en-US" dirty="0"/>
              <a:t>Number of URLs or attachments.</a:t>
            </a:r>
          </a:p>
          <a:p>
            <a:r>
              <a:rPr lang="en-US" b="1" dirty="0"/>
              <a:t>3. Model Selection:</a:t>
            </a:r>
          </a:p>
          <a:p>
            <a:pPr>
              <a:buFont typeface="Arial" panose="020B0604020202020204" pitchFamily="34" charset="0"/>
              <a:buChar char="•"/>
            </a:pPr>
            <a:r>
              <a:rPr lang="en-US" dirty="0"/>
              <a:t>Start with simple models like </a:t>
            </a:r>
            <a:r>
              <a:rPr lang="en-US" b="1" dirty="0"/>
              <a:t>Logistic Regression</a:t>
            </a:r>
            <a:r>
              <a:rPr lang="en-US" dirty="0"/>
              <a:t>, </a:t>
            </a:r>
            <a:r>
              <a:rPr lang="en-US" b="1" dirty="0"/>
              <a:t>Naive Bayes</a:t>
            </a:r>
            <a:r>
              <a:rPr lang="en-US" dirty="0"/>
              <a:t>, or </a:t>
            </a:r>
            <a:r>
              <a:rPr lang="en-US" b="1" dirty="0"/>
              <a:t>Random Forest</a:t>
            </a:r>
            <a:r>
              <a:rPr lang="en-US" dirty="0"/>
              <a:t> for baseline performance.</a:t>
            </a:r>
          </a:p>
          <a:p>
            <a:pPr>
              <a:buFont typeface="Arial" panose="020B0604020202020204" pitchFamily="34" charset="0"/>
              <a:buChar char="•"/>
            </a:pPr>
            <a:r>
              <a:rPr lang="en-US" dirty="0"/>
              <a:t>Experiment with more complex models like:</a:t>
            </a:r>
          </a:p>
          <a:p>
            <a:pPr marL="742950" lvl="1" indent="-285750">
              <a:buFont typeface="Arial" panose="020B0604020202020204" pitchFamily="34" charset="0"/>
              <a:buChar char="•"/>
            </a:pPr>
            <a:r>
              <a:rPr lang="en-US" b="1" dirty="0"/>
              <a:t>Support Vector Machines (SVM)</a:t>
            </a:r>
            <a:endParaRPr lang="en-US" dirty="0"/>
          </a:p>
          <a:p>
            <a:pPr marL="742950" lvl="1" indent="-285750">
              <a:buFont typeface="Arial" panose="020B0604020202020204" pitchFamily="34" charset="0"/>
              <a:buChar char="•"/>
            </a:pPr>
            <a:r>
              <a:rPr lang="en-US" b="1" dirty="0"/>
              <a:t>Gradient Boosting Machines (GBM)</a:t>
            </a:r>
            <a:endParaRPr lang="en-US" dirty="0"/>
          </a:p>
          <a:p>
            <a:pPr marL="742950" lvl="1" indent="-285750">
              <a:buFont typeface="Arial" panose="020B0604020202020204" pitchFamily="34" charset="0"/>
              <a:buChar char="•"/>
            </a:pPr>
            <a:r>
              <a:rPr lang="en-US" b="1" dirty="0"/>
              <a:t>Deep Learning models</a:t>
            </a:r>
            <a:r>
              <a:rPr lang="en-US" dirty="0"/>
              <a:t> like </a:t>
            </a:r>
            <a:r>
              <a:rPr lang="en-US" b="1" dirty="0"/>
              <a:t>Recurrent Neural Networks (RNN)</a:t>
            </a:r>
            <a:r>
              <a:rPr lang="en-US" dirty="0"/>
              <a:t> or </a:t>
            </a:r>
            <a:r>
              <a:rPr lang="en-US" b="1" dirty="0"/>
              <a:t>BERT</a:t>
            </a:r>
            <a:r>
              <a:rPr lang="en-US" dirty="0"/>
              <a:t> for natural language processing.</a:t>
            </a:r>
          </a:p>
          <a:p>
            <a:r>
              <a:rPr lang="en-US" b="1" dirty="0"/>
              <a:t>4. Model Training:</a:t>
            </a:r>
          </a:p>
          <a:p>
            <a:pPr>
              <a:buFont typeface="Arial" panose="020B0604020202020204" pitchFamily="34" charset="0"/>
              <a:buChar char="•"/>
            </a:pPr>
            <a:r>
              <a:rPr lang="en-US" dirty="0"/>
              <a:t>Split the data into </a:t>
            </a:r>
            <a:r>
              <a:rPr lang="en-US" b="1" dirty="0"/>
              <a:t>training</a:t>
            </a:r>
            <a:r>
              <a:rPr lang="en-US" dirty="0"/>
              <a:t>, </a:t>
            </a:r>
            <a:r>
              <a:rPr lang="en-US" b="1" dirty="0"/>
              <a:t>validation</a:t>
            </a:r>
            <a:r>
              <a:rPr lang="en-US" dirty="0"/>
              <a:t>, and </a:t>
            </a:r>
            <a:r>
              <a:rPr lang="en-US" b="1" dirty="0"/>
              <a:t>test</a:t>
            </a:r>
            <a:r>
              <a:rPr lang="en-US" dirty="0"/>
              <a:t> sets.</a:t>
            </a:r>
          </a:p>
          <a:p>
            <a:pPr>
              <a:buFont typeface="Arial" panose="020B0604020202020204" pitchFamily="34" charset="0"/>
              <a:buChar char="•"/>
            </a:pPr>
            <a:r>
              <a:rPr lang="en-US" dirty="0"/>
              <a:t>Train the models on the training set using cross-validation for hyperparameter tuning.</a:t>
            </a:r>
          </a:p>
          <a:p>
            <a:pPr>
              <a:buFont typeface="Arial" panose="020B0604020202020204" pitchFamily="34" charset="0"/>
              <a:buChar char="•"/>
            </a:pPr>
            <a:r>
              <a:rPr lang="en-US" dirty="0"/>
              <a:t>Use metrics like </a:t>
            </a:r>
            <a:r>
              <a:rPr lang="en-US" b="1" dirty="0"/>
              <a:t>accuracy</a:t>
            </a:r>
            <a:r>
              <a:rPr lang="en-US" dirty="0"/>
              <a:t>, </a:t>
            </a:r>
            <a:r>
              <a:rPr lang="en-US" b="1" dirty="0"/>
              <a:t>precision</a:t>
            </a:r>
            <a:r>
              <a:rPr lang="en-US" dirty="0"/>
              <a:t>, </a:t>
            </a:r>
            <a:r>
              <a:rPr lang="en-US" b="1" dirty="0"/>
              <a:t>recall</a:t>
            </a:r>
            <a:r>
              <a:rPr lang="en-US" dirty="0"/>
              <a:t>, and </a:t>
            </a:r>
            <a:r>
              <a:rPr lang="en-US" b="1" dirty="0"/>
              <a:t>F1-score</a:t>
            </a:r>
            <a:r>
              <a:rPr lang="en-US" dirty="0"/>
              <a:t> to evaluate performance.</a:t>
            </a:r>
          </a:p>
          <a:p>
            <a:r>
              <a:rPr lang="en-US" b="1" dirty="0"/>
              <a:t>5. Evaluation:</a:t>
            </a:r>
          </a:p>
          <a:p>
            <a:pPr>
              <a:buFont typeface="Arial" panose="020B0604020202020204" pitchFamily="34" charset="0"/>
              <a:buChar char="•"/>
            </a:pPr>
            <a:r>
              <a:rPr lang="en-US" dirty="0"/>
              <a:t>Apply the trained model on the test set.</a:t>
            </a:r>
          </a:p>
          <a:p>
            <a:pPr>
              <a:buFont typeface="Arial" panose="020B0604020202020204" pitchFamily="34" charset="0"/>
              <a:buChar char="•"/>
            </a:pPr>
            <a:r>
              <a:rPr lang="en-US" dirty="0"/>
              <a:t>Assess the performance based on confusion matrix metrics and Receiver Operating Characteristic (ROC) curve analysis.</a:t>
            </a:r>
          </a:p>
          <a:p>
            <a:pPr>
              <a:buFont typeface="Arial" panose="020B0604020202020204" pitchFamily="34" charset="0"/>
              <a:buChar char="•"/>
            </a:pPr>
            <a:r>
              <a:rPr lang="en-US" dirty="0"/>
              <a:t>Aim for a balance between precision and recall to avoid missing too many spam emails (false negatives) or marking too many legitimate emails as spam (false positives).</a:t>
            </a:r>
          </a:p>
          <a:p>
            <a:r>
              <a:rPr lang="en-US" b="1" dirty="0"/>
              <a:t>6. Deployment:</a:t>
            </a:r>
          </a:p>
          <a:p>
            <a:pPr>
              <a:buFont typeface="Arial" panose="020B0604020202020204" pitchFamily="34" charset="0"/>
              <a:buChar char="•"/>
            </a:pPr>
            <a:r>
              <a:rPr lang="en-US" b="1" dirty="0" err="1"/>
              <a:t>Streamlit</a:t>
            </a:r>
            <a:r>
              <a:rPr lang="en-US" b="1" dirty="0"/>
              <a:t> Web App</a:t>
            </a:r>
            <a:r>
              <a:rPr lang="en-US" dirty="0"/>
              <a:t>: Integrate the model into a </a:t>
            </a:r>
            <a:r>
              <a:rPr lang="en-US" dirty="0" err="1"/>
              <a:t>Streamlit</a:t>
            </a:r>
            <a:r>
              <a:rPr lang="en-US" dirty="0"/>
              <a:t> web application to allow users to input email text and get spam or ham predictions.</a:t>
            </a:r>
          </a:p>
          <a:p>
            <a:pPr>
              <a:buFont typeface="Arial" panose="020B0604020202020204" pitchFamily="34" charset="0"/>
              <a:buChar char="•"/>
            </a:pPr>
            <a:r>
              <a:rPr lang="en-US" b="1" dirty="0"/>
              <a:t>Backend</a:t>
            </a:r>
            <a:r>
              <a:rPr lang="en-US" dirty="0"/>
              <a:t>: Use a cloud platform like AWS or Heroku to deploy the application. Use </a:t>
            </a:r>
            <a:r>
              <a:rPr lang="en-US" b="1" dirty="0" err="1"/>
              <a:t>FastAPI</a:t>
            </a:r>
            <a:r>
              <a:rPr lang="en-US" dirty="0"/>
              <a:t> or </a:t>
            </a:r>
            <a:r>
              <a:rPr lang="en-US" b="1" dirty="0"/>
              <a:t>Flask</a:t>
            </a:r>
            <a:r>
              <a:rPr lang="en-US" dirty="0"/>
              <a:t> to handle API requests.</a:t>
            </a:r>
          </a:p>
          <a:p>
            <a:pPr marL="0" lvl="0" indent="0" algn="l" rtl="0">
              <a:spcBef>
                <a:spcPts val="0"/>
              </a:spcBef>
              <a:spcAft>
                <a:spcPts val="0"/>
              </a:spcAft>
              <a:buNone/>
            </a:pPr>
            <a:endParaRPr dirty="0"/>
          </a:p>
        </p:txBody>
      </p:sp>
      <p:sp>
        <p:nvSpPr>
          <p:cNvPr id="92" name="Google Shape;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72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13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3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0" name="Google Shape;5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3" name="Google Shape;53;p12"/>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8" name="Google Shape;28;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 2">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3" name="Google Shape;33;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4" name="Google Shape;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7" name="Google Shape;37;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5" name="Google Shape;45;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6" name="Google Shape;46;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p:nvPr/>
        </p:nvSpPr>
        <p:spPr>
          <a:xfrm>
            <a:off x="0" y="4935061"/>
            <a:ext cx="9144000" cy="208439"/>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E9728FB1-3E06-CD05-A6A7-0E5FF4D24A2F}"/>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C77533-F023-140D-DDFC-3AD1FE4C6CF1}"/>
              </a:ext>
            </a:extLst>
          </p:cNvPr>
          <p:cNvSpPr txBox="1"/>
          <p:nvPr userDrawn="1"/>
        </p:nvSpPr>
        <p:spPr>
          <a:xfrm>
            <a:off x="69468" y="69353"/>
            <a:ext cx="66915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rPr>
              <a:t>Attendance Management System using Face Recognition</a:t>
            </a:r>
          </a:p>
        </p:txBody>
      </p:sp>
      <p:sp>
        <p:nvSpPr>
          <p:cNvPr id="4" name="Rectangle 3">
            <a:extLst>
              <a:ext uri="{FF2B5EF4-FFF2-40B4-BE49-F238E27FC236}">
                <a16:creationId xmlns:a16="http://schemas.microsoft.com/office/drawing/2014/main" id="{B03B0112-60C4-804D-B9E1-6691588BA344}"/>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C6CA73-707E-5E8B-7586-A7059DBCDFDD}"/>
              </a:ext>
            </a:extLst>
          </p:cNvPr>
          <p:cNvPicPr>
            <a:picLocks noChangeAspect="1"/>
          </p:cNvPicPr>
          <p:nvPr userDrawn="1"/>
        </p:nvPicPr>
        <p:blipFill>
          <a:blip r:embed="rId13"/>
          <a:srcRect/>
          <a:stretch/>
        </p:blipFill>
        <p:spPr>
          <a:xfrm>
            <a:off x="7412887" y="69353"/>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8" name="Picture 27" descr="A blue circle with icons and circles&#10;&#10;Description automatically generated with medium confidence">
            <a:extLst>
              <a:ext uri="{FF2B5EF4-FFF2-40B4-BE49-F238E27FC236}">
                <a16:creationId xmlns:a16="http://schemas.microsoft.com/office/drawing/2014/main" id="{7FADDCA1-89AB-268B-26FD-1A2E16C36740}"/>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29" name="Rectangle 28">
            <a:extLst>
              <a:ext uri="{FF2B5EF4-FFF2-40B4-BE49-F238E27FC236}">
                <a16:creationId xmlns:a16="http://schemas.microsoft.com/office/drawing/2014/main" id="{7F6EA7F8-3F27-364C-BC77-66F915A2DD74}"/>
              </a:ext>
            </a:extLst>
          </p:cNvPr>
          <p:cNvSpPr/>
          <p:nvPr/>
        </p:nvSpPr>
        <p:spPr>
          <a:xfrm>
            <a:off x="-10160" y="-69867"/>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61;p13"/>
          <p:cNvSpPr/>
          <p:nvPr/>
        </p:nvSpPr>
        <p:spPr>
          <a:xfrm>
            <a:off x="1122744" y="676231"/>
            <a:ext cx="6898511" cy="3102015"/>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7" name="Google Shape;62;p13"/>
          <p:cNvGrpSpPr/>
          <p:nvPr/>
        </p:nvGrpSpPr>
        <p:grpSpPr>
          <a:xfrm>
            <a:off x="1567263" y="1169920"/>
            <a:ext cx="6047412" cy="601034"/>
            <a:chOff x="1567263" y="1495382"/>
            <a:chExt cx="6047412" cy="601034"/>
          </a:xfrm>
        </p:grpSpPr>
        <p:pic>
          <p:nvPicPr>
            <p:cNvPr id="48" name="Google Shape;63;p13" descr="A close up of a sign&#10;&#10;Description automatically generated"/>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49" name="Google Shape;64;p13"/>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50"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51"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52" name="Google Shape;67;p13"/>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53"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54" name="Google Shape;69;p13" descr="A blue and black text&#10;&#10;Description automatically generated"/>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55" name="Google Shape;70;p13"/>
          <p:cNvSpPr txBox="1"/>
          <p:nvPr/>
        </p:nvSpPr>
        <p:spPr>
          <a:xfrm>
            <a:off x="1189771" y="3917944"/>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bg1"/>
                </a:solidFill>
                <a:latin typeface="Arial"/>
                <a:ea typeface="Arial"/>
                <a:cs typeface="Arial"/>
                <a:sym typeface="Arial"/>
              </a:rPr>
              <a:t>Team Members</a:t>
            </a:r>
          </a:p>
        </p:txBody>
      </p:sp>
      <p:sp>
        <p:nvSpPr>
          <p:cNvPr id="56" name="Rectangle: Rounded Corners 55">
            <a:extLst>
              <a:ext uri="{FF2B5EF4-FFF2-40B4-BE49-F238E27FC236}">
                <a16:creationId xmlns:a16="http://schemas.microsoft.com/office/drawing/2014/main" id="{E82B3DC0-82F6-87DC-54C8-D8C3C49C5C6B}"/>
              </a:ext>
            </a:extLst>
          </p:cNvPr>
          <p:cNvSpPr/>
          <p:nvPr/>
        </p:nvSpPr>
        <p:spPr>
          <a:xfrm>
            <a:off x="1642825" y="233017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a:p>
        </p:txBody>
      </p:sp>
      <p:cxnSp>
        <p:nvCxnSpPr>
          <p:cNvPr id="71" name="Straight Connector 70">
            <a:extLst>
              <a:ext uri="{FF2B5EF4-FFF2-40B4-BE49-F238E27FC236}">
                <a16:creationId xmlns:a16="http://schemas.microsoft.com/office/drawing/2014/main" id="{C1CB07F2-2284-08E3-FBA7-598E55A18D8B}"/>
              </a:ext>
            </a:extLst>
          </p:cNvPr>
          <p:cNvCxnSpPr>
            <a:cxnSpLocks/>
          </p:cNvCxnSpPr>
          <p:nvPr/>
        </p:nvCxnSpPr>
        <p:spPr>
          <a:xfrm>
            <a:off x="1286359" y="4194903"/>
            <a:ext cx="3866827"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8B1E2C5-4E05-55A9-80A5-7E523BD3B6B5}"/>
              </a:ext>
            </a:extLst>
          </p:cNvPr>
          <p:cNvCxnSpPr>
            <a:cxnSpLocks/>
          </p:cNvCxnSpPr>
          <p:nvPr/>
        </p:nvCxnSpPr>
        <p:spPr>
          <a:xfrm>
            <a:off x="6066122" y="4194903"/>
            <a:ext cx="1791519"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sp>
        <p:nvSpPr>
          <p:cNvPr id="73" name="Google Shape;70;p13">
            <a:extLst>
              <a:ext uri="{FF2B5EF4-FFF2-40B4-BE49-F238E27FC236}">
                <a16:creationId xmlns:a16="http://schemas.microsoft.com/office/drawing/2014/main" id="{B176FC78-507D-9B48-3159-EAB7EDAAF264}"/>
              </a:ext>
            </a:extLst>
          </p:cNvPr>
          <p:cNvSpPr txBox="1"/>
          <p:nvPr/>
        </p:nvSpPr>
        <p:spPr>
          <a:xfrm>
            <a:off x="5979817" y="389965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bg1"/>
                </a:solidFill>
                <a:latin typeface="Arial"/>
                <a:ea typeface="Arial"/>
                <a:cs typeface="Arial"/>
                <a:sym typeface="Arial"/>
              </a:rPr>
              <a:t>Guide</a:t>
            </a:r>
          </a:p>
        </p:txBody>
      </p:sp>
      <p:sp>
        <p:nvSpPr>
          <p:cNvPr id="3" name="TextBox 2">
            <a:extLst>
              <a:ext uri="{FF2B5EF4-FFF2-40B4-BE49-F238E27FC236}">
                <a16:creationId xmlns:a16="http://schemas.microsoft.com/office/drawing/2014/main" id="{556ED96A-43E2-FEBC-956C-AD2D8EFD9D11}"/>
              </a:ext>
            </a:extLst>
          </p:cNvPr>
          <p:cNvSpPr txBox="1"/>
          <p:nvPr/>
        </p:nvSpPr>
        <p:spPr>
          <a:xfrm>
            <a:off x="1728952" y="2553547"/>
            <a:ext cx="5761704" cy="707886"/>
          </a:xfrm>
          <a:prstGeom prst="rect">
            <a:avLst/>
          </a:prstGeom>
          <a:noFill/>
        </p:spPr>
        <p:txBody>
          <a:bodyPr wrap="square" anchor="ctr">
            <a:spAutoFit/>
          </a:bodyPr>
          <a:lstStyle/>
          <a:p>
            <a:pPr algn="ctr"/>
            <a:r>
              <a:rPr lang="en-US" sz="2000" b="1" dirty="0">
                <a:solidFill>
                  <a:schemeClr val="bg1"/>
                </a:solidFill>
              </a:rPr>
              <a:t>Attendance Management System using Face 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8">
            <a:extLst>
              <a:ext uri="{FF2B5EF4-FFF2-40B4-BE49-F238E27FC236}">
                <a16:creationId xmlns:a16="http://schemas.microsoft.com/office/drawing/2014/main" id="{A97F6FAF-C5CB-4636-B723-CA0D73D9231B}"/>
              </a:ext>
            </a:extLst>
          </p:cNvPr>
          <p:cNvSpPr txBox="1">
            <a:spLocks/>
          </p:cNvSpPr>
          <p:nvPr/>
        </p:nvSpPr>
        <p:spPr>
          <a:xfrm>
            <a:off x="311700" y="688733"/>
            <a:ext cx="1810893" cy="33851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US" sz="1600" b="1" dirty="0">
                <a:solidFill>
                  <a:srgbClr val="002060"/>
                </a:solidFill>
              </a:rPr>
              <a:t>Applications</a:t>
            </a:r>
          </a:p>
        </p:txBody>
      </p:sp>
      <p:sp>
        <p:nvSpPr>
          <p:cNvPr id="5" name="Rectangle 2">
            <a:extLst>
              <a:ext uri="{FF2B5EF4-FFF2-40B4-BE49-F238E27FC236}">
                <a16:creationId xmlns:a16="http://schemas.microsoft.com/office/drawing/2014/main" id="{D8E3FE08-0E29-92AB-9332-0364A8B8747F}"/>
              </a:ext>
            </a:extLst>
          </p:cNvPr>
          <p:cNvSpPr>
            <a:spLocks noChangeArrowheads="1"/>
          </p:cNvSpPr>
          <p:nvPr/>
        </p:nvSpPr>
        <p:spPr bwMode="auto">
          <a:xfrm>
            <a:off x="538163" y="1369013"/>
            <a:ext cx="8067673" cy="279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dirty="0"/>
              <a:t>Automated Student Attendance: Track student attendance in real-time during class, reducing manual errors and time spent on roll calls.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dirty="0"/>
              <a:t>Exam Halls and Assessments: Ensure that only registered students are taking exams, preventing impersonation.</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dirty="0"/>
              <a:t>Parent-Teacher Communication: Alert parents about their child's attendance via SMS or email notifications.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dirty="0"/>
              <a:t>Event Tracking: Monitor student participation in extracurricular activities, seminars, or campus events.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200" dirty="0"/>
              <a:t>Employee Attendance: Automate the clock-in/clock-out process for employees using facial recognition, eliminating the need for manual punch cards or RFID tags.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200" dirty="0"/>
              <a:t>Remote Attendance: For employees working remotely or in hybrid setups, face recognition can verify their attendance from home.</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767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43742" y="687623"/>
            <a:ext cx="1810893"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Future Scope</a:t>
            </a:r>
          </a:p>
        </p:txBody>
      </p:sp>
      <p:sp>
        <p:nvSpPr>
          <p:cNvPr id="4" name="Rectangle 3">
            <a:extLst>
              <a:ext uri="{FF2B5EF4-FFF2-40B4-BE49-F238E27FC236}">
                <a16:creationId xmlns:a16="http://schemas.microsoft.com/office/drawing/2014/main" id="{F5CF770F-3D85-6D7F-D09C-94808B5178BB}"/>
              </a:ext>
            </a:extLst>
          </p:cNvPr>
          <p:cNvSpPr>
            <a:spLocks noChangeArrowheads="1"/>
          </p:cNvSpPr>
          <p:nvPr/>
        </p:nvSpPr>
        <p:spPr bwMode="auto">
          <a:xfrm>
            <a:off x="543628" y="1434676"/>
            <a:ext cx="8277178" cy="227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b="1" dirty="0"/>
              <a:t>AI-Powered Recognition Models</a:t>
            </a:r>
            <a:r>
              <a:rPr lang="en-US" sz="1200" dirty="0"/>
              <a:t>: As face recognition algorithms improve, attendance systems will become more accurate, even in challenging conditions like low lighting, crowded environments, or non-frontal face views.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b="1" dirty="0"/>
              <a:t>Cloud-Based Systems:</a:t>
            </a:r>
            <a:r>
              <a:rPr lang="en-US" sz="1200" dirty="0"/>
              <a:t> Future attendance management systems will increasingly shift to cloud-based platforms, allowing organizations to manage attendance across multiple locations, track remote employees, and access real-time data from anywhere.</a:t>
            </a:r>
            <a:endParaRPr lang="en-US" sz="1600" dirty="0"/>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200" b="1" dirty="0"/>
              <a:t>Mobile Attendance Management:</a:t>
            </a:r>
            <a:r>
              <a:rPr lang="en-US" sz="1200" dirty="0"/>
              <a:t> With more powerful mobile devices, face recognition attendance systems could become more portable. Future applications may allow employees or students to mark their attendance using smartphones, reducing the need for fixed hardware like attendance kiosks.</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7190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139767" y="687300"/>
            <a:ext cx="8520600"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Conclusion</a:t>
            </a:r>
            <a:endParaRPr sz="1600" b="1" dirty="0">
              <a:solidFill>
                <a:srgbClr val="002060"/>
              </a:solidFill>
              <a:latin typeface="Arial"/>
              <a:ea typeface="Arial"/>
              <a:cs typeface="Arial"/>
              <a:sym typeface="Arial"/>
            </a:endParaRPr>
          </a:p>
        </p:txBody>
      </p:sp>
      <p:pic>
        <p:nvPicPr>
          <p:cNvPr id="2" name="Picture 1" descr="A pen and papers with check marks&#10;&#10;Description automatically generated">
            <a:extLst>
              <a:ext uri="{FF2B5EF4-FFF2-40B4-BE49-F238E27FC236}">
                <a16:creationId xmlns:a16="http://schemas.microsoft.com/office/drawing/2014/main" id="{2034287B-3B28-2093-5323-DE896A84F299}"/>
              </a:ext>
            </a:extLst>
          </p:cNvPr>
          <p:cNvPicPr>
            <a:picLocks noChangeAspect="1"/>
          </p:cNvPicPr>
          <p:nvPr/>
        </p:nvPicPr>
        <p:blipFill rotWithShape="1">
          <a:blip r:embed="rId3"/>
          <a:srcRect t="15347" r="16268" b="5944"/>
          <a:stretch/>
        </p:blipFill>
        <p:spPr>
          <a:xfrm>
            <a:off x="4815281" y="1126849"/>
            <a:ext cx="4110063" cy="3130633"/>
          </a:xfrm>
          <a:prstGeom prst="rect">
            <a:avLst/>
          </a:prstGeom>
        </p:spPr>
      </p:pic>
      <p:sp>
        <p:nvSpPr>
          <p:cNvPr id="4" name="TextBox 3">
            <a:extLst>
              <a:ext uri="{FF2B5EF4-FFF2-40B4-BE49-F238E27FC236}">
                <a16:creationId xmlns:a16="http://schemas.microsoft.com/office/drawing/2014/main" id="{5EEF58DB-6771-FE19-7E77-5AF23156D427}"/>
              </a:ext>
            </a:extLst>
          </p:cNvPr>
          <p:cNvSpPr txBox="1"/>
          <p:nvPr/>
        </p:nvSpPr>
        <p:spPr>
          <a:xfrm>
            <a:off x="184161" y="1416591"/>
            <a:ext cx="4631120" cy="2828147"/>
          </a:xfrm>
          <a:prstGeom prst="rect">
            <a:avLst/>
          </a:prstGeom>
          <a:noFill/>
        </p:spPr>
        <p:txBody>
          <a:bodyPr wrap="square">
            <a:spAutoFit/>
          </a:bodyPr>
          <a:lstStyle/>
          <a:p>
            <a:pPr algn="just">
              <a:lnSpc>
                <a:spcPct val="150000"/>
              </a:lnSpc>
            </a:pPr>
            <a:r>
              <a:rPr lang="en-US" sz="1200" dirty="0"/>
              <a:t>The future scope of these systems is vast, with promising developments in areas such as cloud integration, AI-driven data analytics, remote work support, and enhanced security measures. By leveraging deep learning, multimodal biometrics, and predictive analytics, organizations will be able to manage attendance more effectively while ensuring data privacy and compliance with regulations. The increasing affordability and accessibility of this technology will drive widespread adoption, enabling even smaller businesses and institutions to benefit from its advantages.</a:t>
            </a:r>
            <a:endParaRPr lang="en-IN"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62;g5fab984687_2_0">
            <a:extLst>
              <a:ext uri="{FF2B5EF4-FFF2-40B4-BE49-F238E27FC236}">
                <a16:creationId xmlns:a16="http://schemas.microsoft.com/office/drawing/2014/main" id="{E4206B07-7783-8F1A-99D4-92D9AA17DBE3}"/>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375187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08A5F0-80A9-BB74-F9F2-27C1D333E722}"/>
              </a:ext>
            </a:extLst>
          </p:cNvPr>
          <p:cNvSpPr txBox="1"/>
          <p:nvPr/>
        </p:nvSpPr>
        <p:spPr>
          <a:xfrm>
            <a:off x="900292" y="2304205"/>
            <a:ext cx="7334059" cy="523220"/>
          </a:xfrm>
          <a:prstGeom prst="rect">
            <a:avLst/>
          </a:prstGeom>
          <a:noFill/>
        </p:spPr>
        <p:txBody>
          <a:bodyPr wrap="none" rtlCol="0">
            <a:spAutoFit/>
          </a:bodyPr>
          <a:lstStyle/>
          <a:p>
            <a:pPr algn="ctr"/>
            <a:r>
              <a:rPr lang="en-US" b="1">
                <a:solidFill>
                  <a:schemeClr val="tx1"/>
                </a:solidFill>
              </a:rPr>
              <a:t>Disclaimer</a:t>
            </a:r>
          </a:p>
          <a:p>
            <a:pPr algn="ctr"/>
            <a:r>
              <a:rPr lang="en-US">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p:nvPr/>
        </p:nvSpPr>
        <p:spPr>
          <a:xfrm>
            <a:off x="151538" y="691743"/>
            <a:ext cx="172415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2060"/>
                </a:solidFill>
                <a:latin typeface="Arial"/>
                <a:ea typeface="Arial"/>
                <a:cs typeface="Arial"/>
                <a:sym typeface="Arial"/>
              </a:rPr>
              <a:t>Course Outline</a:t>
            </a:r>
            <a:endParaRPr lang="en-US" sz="1600" b="1" i="0" u="none" strike="noStrike" cap="none">
              <a:solidFill>
                <a:srgbClr val="000000"/>
              </a:solidFill>
              <a:latin typeface="Arial"/>
              <a:ea typeface="Arial"/>
              <a:cs typeface="Arial"/>
              <a:sym typeface="Arial"/>
            </a:endParaRPr>
          </a:p>
        </p:txBody>
      </p:sp>
      <p:sp>
        <p:nvSpPr>
          <p:cNvPr id="77" name="Google Shape;77;p14"/>
          <p:cNvSpPr txBox="1"/>
          <p:nvPr/>
        </p:nvSpPr>
        <p:spPr>
          <a:xfrm>
            <a:off x="519288" y="1253460"/>
            <a:ext cx="4641315" cy="2636579"/>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Problem Statement</a:t>
            </a: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Proposed Solution</a:t>
            </a: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Software Requirement</a:t>
            </a: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System Architecture </a:t>
            </a: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Video of the Project</a:t>
            </a:r>
          </a:p>
          <a:p>
            <a:pPr marL="173736" marR="0" lvl="0" indent="-173736" algn="l" rtl="0">
              <a:lnSpc>
                <a:spcPct val="100000"/>
              </a:lnSpc>
              <a:spcBef>
                <a:spcPts val="0"/>
              </a:spcBef>
              <a:spcAft>
                <a:spcPts val="800"/>
              </a:spcAft>
              <a:buClr>
                <a:srgbClr val="000000"/>
              </a:buClr>
              <a:buSzPct val="100000"/>
              <a:buFont typeface="Arial"/>
              <a:buChar char="•"/>
            </a:pPr>
            <a:r>
              <a:rPr lang="en-US" dirty="0"/>
              <a:t>Applications</a:t>
            </a:r>
            <a:endParaRPr lang="en-US" b="0" i="0" u="none" strike="noStrike" cap="none" dirty="0">
              <a:solidFill>
                <a:srgbClr val="000000"/>
              </a:solidFill>
              <a:latin typeface="Arial"/>
              <a:ea typeface="Arial"/>
              <a:cs typeface="Arial"/>
              <a:sym typeface="Arial"/>
            </a:endParaRP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Future Scope</a:t>
            </a:r>
          </a:p>
          <a:p>
            <a:pPr marL="173736" marR="0" lvl="0" indent="-173736" algn="l" rtl="0">
              <a:lnSpc>
                <a:spcPct val="100000"/>
              </a:lnSpc>
              <a:spcBef>
                <a:spcPts val="0"/>
              </a:spcBef>
              <a:spcAft>
                <a:spcPts val="800"/>
              </a:spcAft>
              <a:buClr>
                <a:srgbClr val="000000"/>
              </a:buClr>
              <a:buSzPct val="100000"/>
              <a:buFont typeface="Arial"/>
              <a:buChar char="•"/>
            </a:pPr>
            <a:r>
              <a:rPr lang="en-US" b="0" i="0" u="none" strike="noStrike" cap="none" dirty="0">
                <a:solidFill>
                  <a:srgbClr val="000000"/>
                </a:solidFill>
                <a:latin typeface="Arial"/>
                <a:ea typeface="Arial"/>
                <a:cs typeface="Arial"/>
                <a:sym typeface="Arial"/>
              </a:rPr>
              <a:t>Conclusion</a:t>
            </a:r>
          </a:p>
        </p:txBody>
      </p:sp>
      <p:pic>
        <p:nvPicPr>
          <p:cNvPr id="3" name="Picture 2">
            <a:extLst>
              <a:ext uri="{FF2B5EF4-FFF2-40B4-BE49-F238E27FC236}">
                <a16:creationId xmlns:a16="http://schemas.microsoft.com/office/drawing/2014/main" id="{F6D0A238-925D-72C4-C433-A86B8ECCA325}"/>
              </a:ext>
            </a:extLst>
          </p:cNvPr>
          <p:cNvPicPr>
            <a:picLocks noChangeAspect="1"/>
          </p:cNvPicPr>
          <p:nvPr/>
        </p:nvPicPr>
        <p:blipFill>
          <a:blip r:embed="rId3"/>
          <a:stretch>
            <a:fillRect/>
          </a:stretch>
        </p:blipFill>
        <p:spPr>
          <a:xfrm>
            <a:off x="5569253" y="1106931"/>
            <a:ext cx="3194940" cy="3194940"/>
          </a:xfrm>
          <a:prstGeom prst="rect">
            <a:avLst/>
          </a:prstGeom>
        </p:spPr>
      </p:pic>
    </p:spTree>
    <p:extLst>
      <p:ext uri="{BB962C8B-B14F-4D97-AF65-F5344CB8AC3E}">
        <p14:creationId xmlns:p14="http://schemas.microsoft.com/office/powerpoint/2010/main" val="287964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143745" y="687623"/>
            <a:ext cx="2624622"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Problem Statement</a:t>
            </a:r>
          </a:p>
        </p:txBody>
      </p:sp>
      <p:sp>
        <p:nvSpPr>
          <p:cNvPr id="83" name="Google Shape;83;p15"/>
          <p:cNvSpPr txBox="1"/>
          <p:nvPr/>
        </p:nvSpPr>
        <p:spPr>
          <a:xfrm>
            <a:off x="387652" y="1366312"/>
            <a:ext cx="4184347" cy="278020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800"/>
              </a:spcAft>
            </a:pPr>
            <a:r>
              <a:rPr lang="en-US" sz="1600" dirty="0"/>
              <a:t>To develop an automated attendance management system using face recognition technology. The system aims to reduce manual errors, improve attendance accuracy, and ensure the authenticity of student/staff attendance in classrooms or workplaces.</a:t>
            </a:r>
            <a:endParaRPr lang="en-US" sz="900" b="0" i="0" u="none" strike="noStrike" cap="none" dirty="0">
              <a:solidFill>
                <a:srgbClr val="000000"/>
              </a:solidFill>
              <a:highlight>
                <a:srgbClr val="FFFF00"/>
              </a:highlight>
              <a:latin typeface="Arial"/>
              <a:ea typeface="Arial"/>
              <a:cs typeface="Arial"/>
              <a:sym typeface="Arial"/>
            </a:endParaRPr>
          </a:p>
        </p:txBody>
      </p:sp>
      <p:pic>
        <p:nvPicPr>
          <p:cNvPr id="1026" name="Picture 2" descr="GitHub - durgeshmeena/Face-Login_System: Face-Login project. This Project  is based on facenet deep learning model, When a user wants to Signup it  will click the photo of the user by the webcam, on">
            <a:extLst>
              <a:ext uri="{FF2B5EF4-FFF2-40B4-BE49-F238E27FC236}">
                <a16:creationId xmlns:a16="http://schemas.microsoft.com/office/drawing/2014/main" id="{C2149C67-CE97-89A0-F79A-D52E39A864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2" t="13057" r="42223"/>
          <a:stretch/>
        </p:blipFill>
        <p:spPr bwMode="auto">
          <a:xfrm>
            <a:off x="5076497" y="1366312"/>
            <a:ext cx="3255580" cy="249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3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153073" y="687625"/>
            <a:ext cx="4418927"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Proposed Solution</a:t>
            </a:r>
          </a:p>
        </p:txBody>
      </p:sp>
      <p:sp>
        <p:nvSpPr>
          <p:cNvPr id="95" name="Google Shape;95;p17"/>
          <p:cNvSpPr txBox="1"/>
          <p:nvPr/>
        </p:nvSpPr>
        <p:spPr>
          <a:xfrm>
            <a:off x="153073" y="1145739"/>
            <a:ext cx="4414325" cy="2852022"/>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800"/>
              </a:spcAft>
            </a:pPr>
            <a:r>
              <a:rPr lang="en-US" dirty="0"/>
              <a:t>To effectively classify emails, a systematic approach is recommended. </a:t>
            </a:r>
          </a:p>
          <a:p>
            <a:pPr marL="285750" marR="0" lvl="0" indent="-285750" algn="just" rtl="0">
              <a:lnSpc>
                <a:spcPct val="100000"/>
              </a:lnSpc>
              <a:spcBef>
                <a:spcPts val="0"/>
              </a:spcBef>
              <a:spcAft>
                <a:spcPts val="800"/>
              </a:spcAft>
              <a:buFont typeface="Wingdings" panose="05000000000000000000" pitchFamily="2" charset="2"/>
              <a:buChar char="q"/>
            </a:pPr>
            <a:r>
              <a:rPr lang="en-US" i="0" u="none" strike="noStrike" cap="none" dirty="0">
                <a:solidFill>
                  <a:schemeClr val="dk1"/>
                </a:solidFill>
                <a:latin typeface="Arial"/>
                <a:ea typeface="Arial"/>
                <a:cs typeface="Arial"/>
                <a:sym typeface="Arial"/>
              </a:rPr>
              <a:t>Steps:</a:t>
            </a:r>
          </a:p>
          <a:p>
            <a:pPr marL="342900" marR="0" lvl="0" indent="-342900" algn="just" rtl="0">
              <a:lnSpc>
                <a:spcPct val="100000"/>
              </a:lnSpc>
              <a:spcBef>
                <a:spcPts val="0"/>
              </a:spcBef>
              <a:spcAft>
                <a:spcPts val="800"/>
              </a:spcAft>
              <a:buFont typeface="+mj-lt"/>
              <a:buAutoNum type="arabicPeriod"/>
            </a:pPr>
            <a:r>
              <a:rPr lang="en-IN" dirty="0"/>
              <a:t>Data Collection and Preprocessing</a:t>
            </a:r>
            <a:endParaRPr lang="en-US" dirty="0">
              <a:solidFill>
                <a:schemeClr val="dk1"/>
              </a:solidFill>
              <a:highlight>
                <a:srgbClr val="FFFF00"/>
              </a:highlight>
            </a:endParaRPr>
          </a:p>
          <a:p>
            <a:pPr marL="342900" marR="0" lvl="0" indent="-342900" algn="just" rtl="0">
              <a:lnSpc>
                <a:spcPct val="100000"/>
              </a:lnSpc>
              <a:spcBef>
                <a:spcPts val="0"/>
              </a:spcBef>
              <a:spcAft>
                <a:spcPts val="800"/>
              </a:spcAft>
              <a:buFont typeface="+mj-lt"/>
              <a:buAutoNum type="arabicPeriod"/>
            </a:pPr>
            <a:r>
              <a:rPr lang="en-IN" dirty="0"/>
              <a:t>Feature Engineering</a:t>
            </a:r>
          </a:p>
          <a:p>
            <a:pPr marL="342900" marR="0" lvl="0" indent="-342900" algn="just" rtl="0">
              <a:lnSpc>
                <a:spcPct val="100000"/>
              </a:lnSpc>
              <a:spcBef>
                <a:spcPts val="0"/>
              </a:spcBef>
              <a:spcAft>
                <a:spcPts val="800"/>
              </a:spcAft>
              <a:buFont typeface="+mj-lt"/>
              <a:buAutoNum type="arabicPeriod"/>
            </a:pPr>
            <a:r>
              <a:rPr lang="en-IN" dirty="0"/>
              <a:t>Model Selection</a:t>
            </a:r>
          </a:p>
          <a:p>
            <a:pPr marL="342900" marR="0" lvl="0" indent="-342900" algn="just" rtl="0">
              <a:lnSpc>
                <a:spcPct val="100000"/>
              </a:lnSpc>
              <a:spcBef>
                <a:spcPts val="0"/>
              </a:spcBef>
              <a:spcAft>
                <a:spcPts val="800"/>
              </a:spcAft>
              <a:buFont typeface="+mj-lt"/>
              <a:buAutoNum type="arabicPeriod"/>
            </a:pPr>
            <a:r>
              <a:rPr lang="en-IN" dirty="0"/>
              <a:t>Model Training</a:t>
            </a:r>
          </a:p>
          <a:p>
            <a:pPr marL="342900" marR="0" lvl="0" indent="-342900" algn="just" rtl="0">
              <a:lnSpc>
                <a:spcPct val="100000"/>
              </a:lnSpc>
              <a:spcBef>
                <a:spcPts val="0"/>
              </a:spcBef>
              <a:spcAft>
                <a:spcPts val="800"/>
              </a:spcAft>
              <a:buFont typeface="+mj-lt"/>
              <a:buAutoNum type="arabicPeriod"/>
            </a:pPr>
            <a:r>
              <a:rPr lang="en-IN" dirty="0"/>
              <a:t>Evaluation</a:t>
            </a:r>
          </a:p>
          <a:p>
            <a:pPr marL="342900" marR="0" lvl="0" indent="-342900" algn="just" rtl="0">
              <a:lnSpc>
                <a:spcPct val="100000"/>
              </a:lnSpc>
              <a:spcBef>
                <a:spcPts val="0"/>
              </a:spcBef>
              <a:spcAft>
                <a:spcPts val="800"/>
              </a:spcAft>
              <a:buFont typeface="+mj-lt"/>
              <a:buAutoNum type="arabicPeriod"/>
            </a:pPr>
            <a:r>
              <a:rPr lang="en-IN" dirty="0"/>
              <a:t>Deployment</a:t>
            </a:r>
            <a:endParaRPr lang="en-US" i="0" u="none" strike="noStrike" cap="none" dirty="0">
              <a:solidFill>
                <a:schemeClr val="dk1"/>
              </a:solidFill>
              <a:highlight>
                <a:srgbClr val="FFFF00"/>
              </a:highlight>
              <a:latin typeface="Arial"/>
              <a:ea typeface="Arial"/>
              <a:cs typeface="Arial"/>
              <a:sym typeface="Arial"/>
            </a:endParaRPr>
          </a:p>
        </p:txBody>
      </p:sp>
      <p:pic>
        <p:nvPicPr>
          <p:cNvPr id="2050" name="Picture 2" descr="The Future Scope of Machine Learning | Best EV Training Platform">
            <a:extLst>
              <a:ext uri="{FF2B5EF4-FFF2-40B4-BE49-F238E27FC236}">
                <a16:creationId xmlns:a16="http://schemas.microsoft.com/office/drawing/2014/main" id="{97BC4B35-B9C5-4BAF-AD2F-1BD4CD3FB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329" y="1205983"/>
            <a:ext cx="4322598" cy="3468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43742" y="687623"/>
            <a:ext cx="8520600"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Software Requirements</a:t>
            </a:r>
          </a:p>
        </p:txBody>
      </p:sp>
      <p:sp>
        <p:nvSpPr>
          <p:cNvPr id="3" name="TextBox 2">
            <a:extLst>
              <a:ext uri="{FF2B5EF4-FFF2-40B4-BE49-F238E27FC236}">
                <a16:creationId xmlns:a16="http://schemas.microsoft.com/office/drawing/2014/main" id="{710B71BC-C67D-DAB8-8A62-7FE973685CE1}"/>
              </a:ext>
            </a:extLst>
          </p:cNvPr>
          <p:cNvSpPr txBox="1"/>
          <p:nvPr/>
        </p:nvSpPr>
        <p:spPr>
          <a:xfrm>
            <a:off x="157887" y="1164863"/>
            <a:ext cx="4631120" cy="276999"/>
          </a:xfrm>
          <a:prstGeom prst="rect">
            <a:avLst/>
          </a:prstGeom>
          <a:noFill/>
        </p:spPr>
        <p:txBody>
          <a:bodyPr wrap="square">
            <a:spAutoFit/>
          </a:bodyPr>
          <a:lstStyle/>
          <a:p>
            <a:r>
              <a:rPr lang="en-IN" sz="1200" dirty="0"/>
              <a:t>Prerequisites</a:t>
            </a:r>
          </a:p>
        </p:txBody>
      </p:sp>
      <p:sp>
        <p:nvSpPr>
          <p:cNvPr id="6" name="Rectangle 2">
            <a:extLst>
              <a:ext uri="{FF2B5EF4-FFF2-40B4-BE49-F238E27FC236}">
                <a16:creationId xmlns:a16="http://schemas.microsoft.com/office/drawing/2014/main" id="{5CDA2A33-1490-721D-5BE3-C4AF5DF80CC5}"/>
              </a:ext>
            </a:extLst>
          </p:cNvPr>
          <p:cNvSpPr>
            <a:spLocks noChangeArrowheads="1"/>
          </p:cNvSpPr>
          <p:nvPr/>
        </p:nvSpPr>
        <p:spPr bwMode="auto">
          <a:xfrm>
            <a:off x="496613" y="1621803"/>
            <a:ext cx="7105976" cy="88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mj-lt"/>
                <a:cs typeface="Times New Roman" panose="02020603050405020304" pitchFamily="18" charset="0"/>
              </a:rPr>
              <a:t>Python</a:t>
            </a: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 installed.</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Required libraries: tinker, </a:t>
            </a:r>
            <a:r>
              <a:rPr kumimoji="0" lang="en-US" altLang="en-US" sz="1200" b="0" i="0" u="none" strike="noStrike" cap="none" normalizeH="0" baseline="0" dirty="0" err="1">
                <a:ln>
                  <a:noFill/>
                </a:ln>
                <a:solidFill>
                  <a:schemeClr val="tx1"/>
                </a:solidFill>
                <a:effectLst/>
                <a:latin typeface="+mj-lt"/>
                <a:cs typeface="Times New Roman" panose="02020603050405020304" pitchFamily="18" charset="0"/>
              </a:rPr>
              <a:t>tensorflow</a:t>
            </a: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 (or </a:t>
            </a:r>
            <a:r>
              <a:rPr kumimoji="0" lang="en-US" altLang="en-US" sz="1200" b="0" i="0" u="none" strike="noStrike" cap="none" normalizeH="0" baseline="0" dirty="0" err="1">
                <a:ln>
                  <a:noFill/>
                </a:ln>
                <a:solidFill>
                  <a:schemeClr val="tx1"/>
                </a:solidFill>
                <a:effectLst/>
                <a:latin typeface="+mj-lt"/>
                <a:cs typeface="Times New Roman" panose="02020603050405020304" pitchFamily="18" charset="0"/>
              </a:rPr>
              <a:t>PyTorch</a:t>
            </a: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mj-lt"/>
                <a:cs typeface="Times New Roman" panose="02020603050405020304" pitchFamily="18" charset="0"/>
              </a:rPr>
              <a:t>opencv</a:t>
            </a: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-python, pillow, and </a:t>
            </a:r>
            <a:r>
              <a:rPr kumimoji="0" lang="en-US" altLang="en-US" sz="1200" b="0" i="0" u="none" strike="noStrike" cap="none" normalizeH="0" baseline="0" dirty="0" err="1">
                <a:ln>
                  <a:noFill/>
                </a:ln>
                <a:solidFill>
                  <a:schemeClr val="tx1"/>
                </a:solidFill>
                <a:effectLst/>
                <a:latin typeface="+mj-lt"/>
                <a:cs typeface="Times New Roman" panose="02020603050405020304" pitchFamily="18" charset="0"/>
              </a:rPr>
              <a:t>numpy</a:t>
            </a:r>
            <a:r>
              <a:rPr kumimoji="0" lang="en-US" altLang="en-US" sz="1200" b="0" i="0" u="none" strike="noStrike" cap="none" normalizeH="0" baseline="0" dirty="0">
                <a:ln>
                  <a:noFill/>
                </a:ln>
                <a:solidFill>
                  <a:schemeClr val="tx1"/>
                </a:solidFill>
                <a:effectLst/>
                <a:latin typeface="+mj-lt"/>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cs typeface="Times New Roman" panose="02020603050405020304" pitchFamily="18" charset="0"/>
            </a:endParaRPr>
          </a:p>
        </p:txBody>
      </p:sp>
      <p:pic>
        <p:nvPicPr>
          <p:cNvPr id="7" name="Picture 6" descr="What is Sklearn? | Domino Data Lab">
            <a:extLst>
              <a:ext uri="{FF2B5EF4-FFF2-40B4-BE49-F238E27FC236}">
                <a16:creationId xmlns:a16="http://schemas.microsoft.com/office/drawing/2014/main" id="{C4770239-E3A5-01CB-65F7-67518CDB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11" y="3386812"/>
            <a:ext cx="2013713" cy="8086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Project Jupyter - Wikipedia">
            <a:extLst>
              <a:ext uri="{FF2B5EF4-FFF2-40B4-BE49-F238E27FC236}">
                <a16:creationId xmlns:a16="http://schemas.microsoft.com/office/drawing/2014/main" id="{BAAD8B21-4A0E-FF09-6FB3-7D68B8672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04" y="3386812"/>
            <a:ext cx="778417" cy="9023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andas (software) - Wikipedia">
            <a:extLst>
              <a:ext uri="{FF2B5EF4-FFF2-40B4-BE49-F238E27FC236}">
                <a16:creationId xmlns:a16="http://schemas.microsoft.com/office/drawing/2014/main" id="{355895AE-4EF2-F69C-BFF5-4277ECF7D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605" y="3433476"/>
            <a:ext cx="2022406" cy="7619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3F0C39E-CC50-821A-03F1-9A50344AF279}"/>
              </a:ext>
            </a:extLst>
          </p:cNvPr>
          <p:cNvGrpSpPr/>
          <p:nvPr/>
        </p:nvGrpSpPr>
        <p:grpSpPr>
          <a:xfrm>
            <a:off x="5771087" y="3386812"/>
            <a:ext cx="1741183" cy="860761"/>
            <a:chOff x="3736414" y="3334682"/>
            <a:chExt cx="1741183" cy="860761"/>
          </a:xfrm>
        </p:grpSpPr>
        <p:pic>
          <p:nvPicPr>
            <p:cNvPr id="2054" name="Picture 6" descr="Learning PyTorch: The Basic Program Structure | by Dagang Wei | Medium">
              <a:extLst>
                <a:ext uri="{FF2B5EF4-FFF2-40B4-BE49-F238E27FC236}">
                  <a16:creationId xmlns:a16="http://schemas.microsoft.com/office/drawing/2014/main" id="{06D48D8F-FC9E-449D-FB00-FF2847EB39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6414" y="3334682"/>
              <a:ext cx="1229724" cy="6148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nsorFlow course: Where to learn how to use the framework?">
              <a:extLst>
                <a:ext uri="{FF2B5EF4-FFF2-40B4-BE49-F238E27FC236}">
                  <a16:creationId xmlns:a16="http://schemas.microsoft.com/office/drawing/2014/main" id="{863F6D15-34E3-F2E2-751D-E6306B0D6B6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l="1572" t="26566" r="1638" b="32167"/>
            <a:stretch/>
          </p:blipFill>
          <p:spPr bwMode="auto">
            <a:xfrm>
              <a:off x="3819340" y="3882687"/>
              <a:ext cx="1658257" cy="31275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descr="Python Tutorial: Streamlit | DataCamp">
            <a:extLst>
              <a:ext uri="{FF2B5EF4-FFF2-40B4-BE49-F238E27FC236}">
                <a16:creationId xmlns:a16="http://schemas.microsoft.com/office/drawing/2014/main" id="{66A781E7-1F5D-C7DC-BEFC-22AAE0294F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589" y="3360746"/>
            <a:ext cx="1470735" cy="8607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43742" y="687623"/>
            <a:ext cx="8520600" cy="1077178"/>
          </a:xfrm>
          <a:prstGeom prst="rect">
            <a:avLst/>
          </a:prstGeom>
          <a:noFill/>
          <a:ln>
            <a:noFill/>
          </a:ln>
        </p:spPr>
        <p:txBody>
          <a:bodyPr spcFirstLastPara="1" wrap="square" lIns="91425" tIns="45700" rIns="91425" bIns="45700" anchor="t" anchorCtr="0">
            <a:spAutoFit/>
          </a:bodyPr>
          <a:lstStyle/>
          <a:p>
            <a:r>
              <a:rPr lang="en-US" sz="1600" b="1" dirty="0">
                <a:solidFill>
                  <a:srgbClr val="002060"/>
                </a:solidFill>
                <a:latin typeface="Arial"/>
                <a:ea typeface="Arial"/>
                <a:cs typeface="Arial"/>
                <a:sym typeface="Arial"/>
              </a:rPr>
              <a:t>System Architecture</a:t>
            </a:r>
            <a:br>
              <a:rPr lang="en-US" sz="1600" b="1" dirty="0">
                <a:solidFill>
                  <a:srgbClr val="002060"/>
                </a:solidFill>
              </a:rPr>
            </a:br>
            <a:br>
              <a:rPr lang="en-US" sz="1600" b="1" dirty="0">
                <a:solidFill>
                  <a:srgbClr val="002060"/>
                </a:solidFill>
              </a:rPr>
            </a:br>
            <a:br>
              <a:rPr lang="en-US" sz="1600" b="1" dirty="0">
                <a:solidFill>
                  <a:srgbClr val="002060"/>
                </a:solidFill>
              </a:rPr>
            </a:br>
            <a:endParaRPr lang="en-US" sz="1600" b="1" dirty="0">
              <a:solidFill>
                <a:srgbClr val="002060"/>
              </a:solidFill>
              <a:latin typeface="Arial"/>
              <a:ea typeface="Arial"/>
              <a:cs typeface="Arial"/>
            </a:endParaRPr>
          </a:p>
        </p:txBody>
      </p:sp>
      <p:pic>
        <p:nvPicPr>
          <p:cNvPr id="2050" name="Picture 2" descr="PDF] Face recognition attendance system using Local Binary Pattern (LBP) |  Semantic Scholar">
            <a:extLst>
              <a:ext uri="{FF2B5EF4-FFF2-40B4-BE49-F238E27FC236}">
                <a16:creationId xmlns:a16="http://schemas.microsoft.com/office/drawing/2014/main" id="{11684593-9672-60DF-D262-F32DCE409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718217"/>
            <a:ext cx="5868495" cy="40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5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91C0-6DFE-3658-BBC4-0DA3DB7780D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7466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43742" y="687623"/>
            <a:ext cx="8520600" cy="338514"/>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2800"/>
              <a:buNone/>
            </a:pPr>
            <a:r>
              <a:rPr lang="en-US" sz="1600" b="1" dirty="0">
                <a:solidFill>
                  <a:srgbClr val="002060"/>
                </a:solidFill>
                <a:latin typeface="Arial"/>
                <a:ea typeface="Arial"/>
                <a:cs typeface="Arial"/>
                <a:sym typeface="Arial"/>
              </a:rPr>
              <a:t>Video</a:t>
            </a:r>
          </a:p>
        </p:txBody>
      </p:sp>
      <p:pic>
        <p:nvPicPr>
          <p:cNvPr id="2" name="Attendance Management System using Face Recognition">
            <a:hlinkClick r:id="" action="ppaction://media"/>
            <a:extLst>
              <a:ext uri="{FF2B5EF4-FFF2-40B4-BE49-F238E27FC236}">
                <a16:creationId xmlns:a16="http://schemas.microsoft.com/office/drawing/2014/main" id="{A4328554-5E7E-9AE6-37BC-88093221B8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1047" y="687623"/>
            <a:ext cx="6727825" cy="3784402"/>
          </a:xfrm>
          <a:prstGeom prst="rect">
            <a:avLst/>
          </a:prstGeom>
        </p:spPr>
      </p:pic>
    </p:spTree>
    <p:extLst>
      <p:ext uri="{BB962C8B-B14F-4D97-AF65-F5344CB8AC3E}">
        <p14:creationId xmlns:p14="http://schemas.microsoft.com/office/powerpoint/2010/main" val="4143817724"/>
      </p:ext>
    </p:extLst>
  </p:cSld>
  <p:clrMapOvr>
    <a:masterClrMapping/>
  </p:clrMapOvr>
  <mc:AlternateContent xmlns:mc="http://schemas.openxmlformats.org/markup-compatibility/2006" xmlns:p14="http://schemas.microsoft.com/office/powerpoint/2010/main">
    <mc:Choice Requires="p14">
      <p:transition spd="slow" p14:dur="2000" advTm="388544"/>
    </mc:Choice>
    <mc:Fallback xmlns="">
      <p:transition spd="slow" advTm="3885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5083</TotalTime>
  <Words>953</Words>
  <Application>Microsoft Office PowerPoint</Application>
  <PresentationFormat>On-screen Show (16:9)</PresentationFormat>
  <Paragraphs>86</Paragraphs>
  <Slides>13</Slides>
  <Notes>11</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PowerPoint Presentation</vt:lpstr>
      <vt:lpstr>PowerPoint Presentation</vt:lpstr>
      <vt:lpstr>PowerPoint Presentation</vt:lpstr>
      <vt:lpstr>Problem Statement</vt:lpstr>
      <vt:lpstr>Proposed Solution</vt:lpstr>
      <vt:lpstr>Software Requirements</vt:lpstr>
      <vt:lpstr>System Architecture   </vt:lpstr>
      <vt:lpstr>PowerPoint Presentation</vt:lpstr>
      <vt:lpstr>Video</vt:lpstr>
      <vt:lpstr>PowerPoint Presentation</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Ramar Bose</cp:lastModifiedBy>
  <cp:revision>83</cp:revision>
  <dcterms:modified xsi:type="dcterms:W3CDTF">2024-10-01T04:57:56Z</dcterms:modified>
</cp:coreProperties>
</file>